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3" r:id="rId4"/>
    <p:sldId id="284" r:id="rId5"/>
    <p:sldId id="257" r:id="rId6"/>
    <p:sldId id="281" r:id="rId7"/>
    <p:sldId id="282" r:id="rId8"/>
    <p:sldId id="260" r:id="rId9"/>
    <p:sldId id="261" r:id="rId10"/>
    <p:sldId id="262" r:id="rId11"/>
    <p:sldId id="263" r:id="rId12"/>
    <p:sldId id="259"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9F175DE-E629-466B-88EC-7E7C17A316F5}" type="datetimeFigureOut">
              <a:rPr lang="en-US" smtClean="0"/>
              <a:t>10/4/2016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E187943-4BE1-48C2-84B5-3406FC493F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F175DE-E629-466B-88EC-7E7C17A316F5}"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87943-4BE1-48C2-84B5-3406FC493F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F175DE-E629-466B-88EC-7E7C17A316F5}"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87943-4BE1-48C2-84B5-3406FC493F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9F175DE-E629-466B-88EC-7E7C17A316F5}" type="datetimeFigureOut">
              <a:rPr lang="en-US" smtClean="0"/>
              <a:t>10/4/2016</a:t>
            </a:fld>
            <a:endParaRPr lang="en-US"/>
          </a:p>
        </p:txBody>
      </p:sp>
      <p:sp>
        <p:nvSpPr>
          <p:cNvPr id="9" name="Slide Number Placeholder 8"/>
          <p:cNvSpPr>
            <a:spLocks noGrp="1"/>
          </p:cNvSpPr>
          <p:nvPr>
            <p:ph type="sldNum" sz="quarter" idx="15"/>
          </p:nvPr>
        </p:nvSpPr>
        <p:spPr/>
        <p:txBody>
          <a:bodyPr rtlCol="0"/>
          <a:lstStyle/>
          <a:p>
            <a:fld id="{CE187943-4BE1-48C2-84B5-3406FC493F7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9F175DE-E629-466B-88EC-7E7C17A316F5}" type="datetimeFigureOut">
              <a:rPr lang="en-US" smtClean="0"/>
              <a:t>10/4/2016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E187943-4BE1-48C2-84B5-3406FC493F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F175DE-E629-466B-88EC-7E7C17A316F5}"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87943-4BE1-48C2-84B5-3406FC493F7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9F175DE-E629-466B-88EC-7E7C17A316F5}"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87943-4BE1-48C2-84B5-3406FC493F7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9F175DE-E629-466B-88EC-7E7C17A316F5}" type="datetimeFigureOut">
              <a:rPr lang="en-US" smtClean="0"/>
              <a:t>10/4/2016</a:t>
            </a:fld>
            <a:endParaRPr lang="en-US"/>
          </a:p>
        </p:txBody>
      </p:sp>
      <p:sp>
        <p:nvSpPr>
          <p:cNvPr id="7" name="Slide Number Placeholder 6"/>
          <p:cNvSpPr>
            <a:spLocks noGrp="1"/>
          </p:cNvSpPr>
          <p:nvPr>
            <p:ph type="sldNum" sz="quarter" idx="11"/>
          </p:nvPr>
        </p:nvSpPr>
        <p:spPr/>
        <p:txBody>
          <a:bodyPr rtlCol="0"/>
          <a:lstStyle/>
          <a:p>
            <a:fld id="{CE187943-4BE1-48C2-84B5-3406FC493F7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175DE-E629-466B-88EC-7E7C17A316F5}"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87943-4BE1-48C2-84B5-3406FC493F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9F175DE-E629-466B-88EC-7E7C17A316F5}" type="datetimeFigureOut">
              <a:rPr lang="en-US" smtClean="0"/>
              <a:t>10/4/2016</a:t>
            </a:fld>
            <a:endParaRPr lang="en-US"/>
          </a:p>
        </p:txBody>
      </p:sp>
      <p:sp>
        <p:nvSpPr>
          <p:cNvPr id="22" name="Slide Number Placeholder 21"/>
          <p:cNvSpPr>
            <a:spLocks noGrp="1"/>
          </p:cNvSpPr>
          <p:nvPr>
            <p:ph type="sldNum" sz="quarter" idx="15"/>
          </p:nvPr>
        </p:nvSpPr>
        <p:spPr/>
        <p:txBody>
          <a:bodyPr rtlCol="0"/>
          <a:lstStyle/>
          <a:p>
            <a:fld id="{CE187943-4BE1-48C2-84B5-3406FC493F7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9F175DE-E629-466B-88EC-7E7C17A316F5}" type="datetimeFigureOut">
              <a:rPr lang="en-US" smtClean="0"/>
              <a:t>10/4/2016</a:t>
            </a:fld>
            <a:endParaRPr lang="en-US"/>
          </a:p>
        </p:txBody>
      </p:sp>
      <p:sp>
        <p:nvSpPr>
          <p:cNvPr id="18" name="Slide Number Placeholder 17"/>
          <p:cNvSpPr>
            <a:spLocks noGrp="1"/>
          </p:cNvSpPr>
          <p:nvPr>
            <p:ph type="sldNum" sz="quarter" idx="11"/>
          </p:nvPr>
        </p:nvSpPr>
        <p:spPr/>
        <p:txBody>
          <a:bodyPr rtlCol="0"/>
          <a:lstStyle/>
          <a:p>
            <a:fld id="{CE187943-4BE1-48C2-84B5-3406FC493F7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F175DE-E629-466B-88EC-7E7C17A316F5}" type="datetimeFigureOut">
              <a:rPr lang="en-US" smtClean="0"/>
              <a:t>10/4/2016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187943-4BE1-48C2-84B5-3406FC493F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Ballet </a:t>
            </a:r>
            <a:r>
              <a:rPr lang="en-US" dirty="0" err="1" smtClean="0"/>
              <a:t>Folklorico</a:t>
            </a:r>
            <a:r>
              <a:rPr lang="en-US" dirty="0" smtClean="0"/>
              <a:t> critiques</a:t>
            </a:r>
            <a:endParaRPr lang="en-US" dirty="0"/>
          </a:p>
        </p:txBody>
      </p:sp>
      <p:sp>
        <p:nvSpPr>
          <p:cNvPr id="3" name="Subtitle 2"/>
          <p:cNvSpPr>
            <a:spLocks noGrp="1"/>
          </p:cNvSpPr>
          <p:nvPr>
            <p:ph type="subTitle" idx="1"/>
          </p:nvPr>
        </p:nvSpPr>
        <p:spPr/>
        <p:txBody>
          <a:bodyPr/>
          <a:lstStyle/>
          <a:p>
            <a:r>
              <a:rPr lang="en-US" dirty="0" smtClean="0"/>
              <a:t>How to critique like a star!</a:t>
            </a:r>
            <a:endParaRPr lang="en-US" dirty="0"/>
          </a:p>
        </p:txBody>
      </p:sp>
    </p:spTree>
    <p:extLst>
      <p:ext uri="{BB962C8B-B14F-4D97-AF65-F5344CB8AC3E}">
        <p14:creationId xmlns:p14="http://schemas.microsoft.com/office/powerpoint/2010/main" val="223515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lstStyle/>
          <a:p>
            <a:r>
              <a:rPr lang="en-US" dirty="0"/>
              <a:t>Excellent choreography Critiques/</a:t>
            </a:r>
            <a:br>
              <a:rPr lang="en-US" dirty="0"/>
            </a:br>
            <a:r>
              <a:rPr lang="en-US" dirty="0" err="1"/>
              <a:t>criticas</a:t>
            </a:r>
            <a:r>
              <a:rPr lang="en-US" dirty="0"/>
              <a:t> </a:t>
            </a:r>
            <a:r>
              <a:rPr lang="en-US" dirty="0" err="1"/>
              <a:t>excelentes</a:t>
            </a:r>
            <a:r>
              <a:rPr lang="en-US" dirty="0"/>
              <a:t> de </a:t>
            </a:r>
            <a:r>
              <a:rPr lang="en-US" dirty="0" err="1" smtClean="0"/>
              <a:t>coreografia</a:t>
            </a:r>
            <a:r>
              <a:rPr lang="en-US" dirty="0" smtClean="0"/>
              <a:t> </a:t>
            </a:r>
            <a:r>
              <a:rPr lang="en-US" b="1" dirty="0"/>
              <a:t>2</a:t>
            </a:r>
            <a:endParaRPr lang="en-US" dirty="0"/>
          </a:p>
        </p:txBody>
      </p:sp>
      <p:sp>
        <p:nvSpPr>
          <p:cNvPr id="3" name="Content Placeholder 2"/>
          <p:cNvSpPr>
            <a:spLocks noGrp="1"/>
          </p:cNvSpPr>
          <p:nvPr>
            <p:ph sz="quarter" idx="1"/>
          </p:nvPr>
        </p:nvSpPr>
        <p:spPr/>
        <p:txBody>
          <a:bodyPr/>
          <a:lstStyle/>
          <a:p>
            <a:pPr marL="0" indent="0">
              <a:buNone/>
            </a:pPr>
            <a:r>
              <a:rPr lang="en-US" b="1" dirty="0" smtClean="0"/>
              <a:t>Veracruz </a:t>
            </a:r>
            <a:r>
              <a:rPr lang="en-US" b="1" dirty="0" err="1" smtClean="0"/>
              <a:t>Jarocho</a:t>
            </a:r>
            <a:r>
              <a:rPr lang="en-US" b="1" dirty="0" smtClean="0"/>
              <a:t>: 2: </a:t>
            </a:r>
            <a:r>
              <a:rPr lang="en-US" dirty="0" smtClean="0"/>
              <a:t>The beginning of Colas was good and the diagonal was good, but afterwards, spacing was off. The shapes were off center for Colas and Coco. </a:t>
            </a:r>
            <a:r>
              <a:rPr lang="en-US" dirty="0" err="1" smtClean="0"/>
              <a:t>Bamba</a:t>
            </a:r>
            <a:r>
              <a:rPr lang="en-US" dirty="0" smtClean="0"/>
              <a:t>—spacing was okay. </a:t>
            </a:r>
          </a:p>
          <a:p>
            <a:pPr marL="0" indent="0">
              <a:buNone/>
            </a:pPr>
            <a:r>
              <a:rPr lang="en-US" b="1" dirty="0" smtClean="0"/>
              <a:t>Veracruz </a:t>
            </a:r>
            <a:r>
              <a:rPr lang="en-US" b="1" dirty="0" err="1" smtClean="0"/>
              <a:t>Jarocho</a:t>
            </a:r>
            <a:r>
              <a:rPr lang="en-US" b="1" dirty="0" smtClean="0"/>
              <a:t>: 2: </a:t>
            </a:r>
            <a:r>
              <a:rPr lang="en-US" dirty="0" smtClean="0"/>
              <a:t>En el principio de Colas </a:t>
            </a:r>
            <a:r>
              <a:rPr lang="en-US" dirty="0" err="1" smtClean="0"/>
              <a:t>estaba</a:t>
            </a:r>
            <a:r>
              <a:rPr lang="en-US" dirty="0" smtClean="0"/>
              <a:t> </a:t>
            </a:r>
            <a:r>
              <a:rPr lang="en-US" dirty="0" err="1" smtClean="0"/>
              <a:t>bien</a:t>
            </a:r>
            <a:r>
              <a:rPr lang="en-US" dirty="0" smtClean="0"/>
              <a:t> y el diagonal se </a:t>
            </a:r>
            <a:r>
              <a:rPr lang="en-US" dirty="0" err="1" smtClean="0"/>
              <a:t>formo</a:t>
            </a:r>
            <a:r>
              <a:rPr lang="en-US" dirty="0" smtClean="0"/>
              <a:t> </a:t>
            </a:r>
            <a:r>
              <a:rPr lang="en-US" dirty="0" err="1" smtClean="0"/>
              <a:t>bien</a:t>
            </a:r>
            <a:r>
              <a:rPr lang="en-US" dirty="0" smtClean="0"/>
              <a:t>, </a:t>
            </a:r>
            <a:r>
              <a:rPr lang="en-US" dirty="0" err="1" smtClean="0"/>
              <a:t>pero</a:t>
            </a:r>
            <a:r>
              <a:rPr lang="en-US" dirty="0" smtClean="0"/>
              <a:t> </a:t>
            </a:r>
            <a:r>
              <a:rPr lang="en-US" dirty="0" err="1" smtClean="0"/>
              <a:t>despues</a:t>
            </a:r>
            <a:r>
              <a:rPr lang="en-US" dirty="0" smtClean="0"/>
              <a:t> </a:t>
            </a:r>
            <a:r>
              <a:rPr lang="en-US" dirty="0" err="1" smtClean="0"/>
              <a:t>habian</a:t>
            </a:r>
            <a:r>
              <a:rPr lang="en-US" dirty="0" smtClean="0"/>
              <a:t> </a:t>
            </a:r>
            <a:r>
              <a:rPr lang="en-US" dirty="0" err="1" smtClean="0"/>
              <a:t>problemas</a:t>
            </a:r>
            <a:r>
              <a:rPr lang="en-US" dirty="0" smtClean="0"/>
              <a:t> con el </a:t>
            </a:r>
            <a:r>
              <a:rPr lang="en-US" dirty="0" err="1" smtClean="0"/>
              <a:t>uso</a:t>
            </a:r>
            <a:r>
              <a:rPr lang="en-US" dirty="0" smtClean="0"/>
              <a:t> de </a:t>
            </a:r>
            <a:r>
              <a:rPr lang="en-US" dirty="0" err="1" smtClean="0"/>
              <a:t>espacio</a:t>
            </a:r>
            <a:r>
              <a:rPr lang="en-US" dirty="0" smtClean="0"/>
              <a:t>. Las </a:t>
            </a:r>
            <a:r>
              <a:rPr lang="en-US" dirty="0" err="1" smtClean="0"/>
              <a:t>formas</a:t>
            </a:r>
            <a:r>
              <a:rPr lang="en-US" dirty="0" smtClean="0"/>
              <a:t> no </a:t>
            </a:r>
            <a:r>
              <a:rPr lang="en-US" dirty="0" err="1" smtClean="0"/>
              <a:t>estaba</a:t>
            </a:r>
            <a:r>
              <a:rPr lang="en-US" dirty="0" smtClean="0"/>
              <a:t> </a:t>
            </a:r>
            <a:r>
              <a:rPr lang="en-US" dirty="0" err="1" smtClean="0"/>
              <a:t>centradas</a:t>
            </a:r>
            <a:r>
              <a:rPr lang="en-US" dirty="0" smtClean="0"/>
              <a:t> en Colas </a:t>
            </a:r>
            <a:r>
              <a:rPr lang="en-US" dirty="0" err="1" smtClean="0"/>
              <a:t>ni</a:t>
            </a:r>
            <a:r>
              <a:rPr lang="en-US" dirty="0" smtClean="0"/>
              <a:t> Coco. En </a:t>
            </a:r>
            <a:r>
              <a:rPr lang="en-US" dirty="0" err="1" smtClean="0"/>
              <a:t>Bamba</a:t>
            </a:r>
            <a:r>
              <a:rPr lang="en-US" dirty="0" smtClean="0"/>
              <a:t> no </a:t>
            </a:r>
            <a:r>
              <a:rPr lang="en-US" dirty="0" err="1" smtClean="0"/>
              <a:t>habia</a:t>
            </a:r>
            <a:r>
              <a:rPr lang="en-US" dirty="0" smtClean="0"/>
              <a:t> </a:t>
            </a:r>
            <a:r>
              <a:rPr lang="en-US" dirty="0" err="1" smtClean="0"/>
              <a:t>problemas</a:t>
            </a:r>
            <a:r>
              <a:rPr lang="en-US" dirty="0" smtClean="0"/>
              <a:t> con el </a:t>
            </a:r>
            <a:r>
              <a:rPr lang="en-US" dirty="0" err="1" smtClean="0"/>
              <a:t>espacio</a:t>
            </a:r>
            <a:r>
              <a:rPr lang="en-US" dirty="0" smtClean="0"/>
              <a:t>. </a:t>
            </a:r>
            <a:endParaRPr lang="en-US" b="1" dirty="0" smtClean="0"/>
          </a:p>
          <a:p>
            <a:pPr marL="0" indent="0">
              <a:buNone/>
            </a:pPr>
            <a:endParaRPr lang="en-US" b="1" dirty="0"/>
          </a:p>
        </p:txBody>
      </p:sp>
    </p:spTree>
    <p:extLst>
      <p:ext uri="{BB962C8B-B14F-4D97-AF65-F5344CB8AC3E}">
        <p14:creationId xmlns:p14="http://schemas.microsoft.com/office/powerpoint/2010/main" val="2828589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choreography Critiques/</a:t>
            </a:r>
            <a:br>
              <a:rPr lang="en-US" dirty="0"/>
            </a:br>
            <a:r>
              <a:rPr lang="en-US" dirty="0" err="1"/>
              <a:t>criticas</a:t>
            </a:r>
            <a:r>
              <a:rPr lang="en-US" dirty="0"/>
              <a:t> </a:t>
            </a:r>
            <a:r>
              <a:rPr lang="en-US" dirty="0" err="1"/>
              <a:t>excelentes</a:t>
            </a:r>
            <a:r>
              <a:rPr lang="en-US" dirty="0"/>
              <a:t> de </a:t>
            </a:r>
            <a:r>
              <a:rPr lang="en-US" dirty="0" err="1"/>
              <a:t>coreografia</a:t>
            </a:r>
            <a:r>
              <a:rPr lang="en-US" dirty="0"/>
              <a:t> </a:t>
            </a:r>
            <a:r>
              <a:rPr lang="en-US" b="1" dirty="0" smtClean="0"/>
              <a:t>3</a:t>
            </a:r>
            <a:endParaRPr lang="en-US" dirty="0"/>
          </a:p>
        </p:txBody>
      </p:sp>
      <p:sp>
        <p:nvSpPr>
          <p:cNvPr id="3" name="Content Placeholder 2"/>
          <p:cNvSpPr>
            <a:spLocks noGrp="1"/>
          </p:cNvSpPr>
          <p:nvPr>
            <p:ph sz="quarter" idx="1"/>
          </p:nvPr>
        </p:nvSpPr>
        <p:spPr>
          <a:xfrm>
            <a:off x="457200" y="1600200"/>
            <a:ext cx="7467600" cy="5105400"/>
          </a:xfrm>
        </p:spPr>
        <p:txBody>
          <a:bodyPr>
            <a:normAutofit lnSpcReduction="10000"/>
          </a:bodyPr>
          <a:lstStyle/>
          <a:p>
            <a:pPr marL="0" indent="0">
              <a:buNone/>
            </a:pPr>
            <a:r>
              <a:rPr lang="en-US" b="1" dirty="0" smtClean="0"/>
              <a:t>Jalisco: 3: </a:t>
            </a:r>
            <a:r>
              <a:rPr lang="en-US" dirty="0" smtClean="0"/>
              <a:t>The strongest choreography among the corps was “</a:t>
            </a:r>
            <a:r>
              <a:rPr lang="en-US" dirty="0" err="1" smtClean="0"/>
              <a:t>Guaco</a:t>
            </a:r>
            <a:r>
              <a:rPr lang="en-US" dirty="0" smtClean="0"/>
              <a:t>”. They had good lines and the messiest thing was the diagonal in the beginning. Overall, the Jalisco region was good especially w/ having so many beginners. Things to fix are spacing and cleaner lines/shapes. We must move as a unit. </a:t>
            </a:r>
          </a:p>
          <a:p>
            <a:pPr marL="0" indent="0">
              <a:buNone/>
            </a:pPr>
            <a:r>
              <a:rPr lang="en-US" b="1" dirty="0" smtClean="0"/>
              <a:t>Jalisco: 3: </a:t>
            </a:r>
            <a:r>
              <a:rPr lang="en-US" dirty="0" smtClean="0"/>
              <a:t>La </a:t>
            </a:r>
            <a:r>
              <a:rPr lang="en-US" dirty="0" err="1" smtClean="0"/>
              <a:t>coreografia</a:t>
            </a:r>
            <a:r>
              <a:rPr lang="en-US" dirty="0" smtClean="0"/>
              <a:t> mas </a:t>
            </a:r>
            <a:r>
              <a:rPr lang="en-US" dirty="0" err="1" smtClean="0"/>
              <a:t>fuerte</a:t>
            </a:r>
            <a:r>
              <a:rPr lang="en-US" dirty="0" smtClean="0"/>
              <a:t> entre </a:t>
            </a:r>
            <a:r>
              <a:rPr lang="en-US" dirty="0" err="1" smtClean="0"/>
              <a:t>las</a:t>
            </a:r>
            <a:r>
              <a:rPr lang="en-US" dirty="0" smtClean="0"/>
              <a:t> </a:t>
            </a:r>
            <a:r>
              <a:rPr lang="en-US" dirty="0" err="1" smtClean="0"/>
              <a:t>bandas</a:t>
            </a:r>
            <a:r>
              <a:rPr lang="en-US" dirty="0" smtClean="0"/>
              <a:t> era la de “</a:t>
            </a:r>
            <a:r>
              <a:rPr lang="en-US" dirty="0" err="1" smtClean="0"/>
              <a:t>Guaco</a:t>
            </a:r>
            <a:r>
              <a:rPr lang="en-US" dirty="0" smtClean="0"/>
              <a:t>”. </a:t>
            </a:r>
            <a:r>
              <a:rPr lang="en-US" dirty="0" err="1" smtClean="0"/>
              <a:t>Tenian</a:t>
            </a:r>
            <a:r>
              <a:rPr lang="en-US" dirty="0" smtClean="0"/>
              <a:t> </a:t>
            </a:r>
            <a:r>
              <a:rPr lang="en-US" dirty="0" err="1" smtClean="0"/>
              <a:t>buenas</a:t>
            </a:r>
            <a:r>
              <a:rPr lang="en-US" dirty="0" smtClean="0"/>
              <a:t> </a:t>
            </a:r>
            <a:r>
              <a:rPr lang="en-US" dirty="0" err="1" smtClean="0"/>
              <a:t>lineas</a:t>
            </a:r>
            <a:r>
              <a:rPr lang="en-US" dirty="0" smtClean="0"/>
              <a:t> y la </a:t>
            </a:r>
            <a:r>
              <a:rPr lang="en-US" dirty="0" err="1" smtClean="0"/>
              <a:t>cosa</a:t>
            </a:r>
            <a:r>
              <a:rPr lang="en-US" dirty="0" smtClean="0"/>
              <a:t> </a:t>
            </a:r>
            <a:r>
              <a:rPr lang="en-US" dirty="0" err="1" smtClean="0"/>
              <a:t>menos</a:t>
            </a:r>
            <a:r>
              <a:rPr lang="en-US" dirty="0" smtClean="0"/>
              <a:t> </a:t>
            </a:r>
            <a:r>
              <a:rPr lang="en-US" dirty="0" err="1" smtClean="0"/>
              <a:t>limpio</a:t>
            </a:r>
            <a:r>
              <a:rPr lang="en-US" dirty="0" smtClean="0"/>
              <a:t> era el diagonal al principio. </a:t>
            </a:r>
            <a:r>
              <a:rPr lang="en-US" dirty="0" err="1" smtClean="0"/>
              <a:t>Por</a:t>
            </a:r>
            <a:r>
              <a:rPr lang="en-US" dirty="0" smtClean="0"/>
              <a:t> lo general, la region de Jalisco era </a:t>
            </a:r>
            <a:r>
              <a:rPr lang="en-US" dirty="0" err="1" smtClean="0"/>
              <a:t>buena</a:t>
            </a:r>
            <a:r>
              <a:rPr lang="en-US" dirty="0" smtClean="0"/>
              <a:t> </a:t>
            </a:r>
            <a:r>
              <a:rPr lang="en-US" dirty="0" err="1" smtClean="0"/>
              <a:t>por</a:t>
            </a:r>
            <a:r>
              <a:rPr lang="en-US" dirty="0" smtClean="0"/>
              <a:t> </a:t>
            </a:r>
            <a:r>
              <a:rPr lang="en-US" dirty="0" err="1" smtClean="0"/>
              <a:t>tener</a:t>
            </a:r>
            <a:r>
              <a:rPr lang="en-US" dirty="0" smtClean="0"/>
              <a:t> </a:t>
            </a:r>
            <a:r>
              <a:rPr lang="en-US" dirty="0" err="1" smtClean="0"/>
              <a:t>tantos</a:t>
            </a:r>
            <a:r>
              <a:rPr lang="en-US" dirty="0" smtClean="0"/>
              <a:t> </a:t>
            </a:r>
            <a:r>
              <a:rPr lang="en-US" dirty="0" err="1" smtClean="0"/>
              <a:t>principiantes</a:t>
            </a:r>
            <a:r>
              <a:rPr lang="en-US" dirty="0" smtClean="0"/>
              <a:t>. Las </a:t>
            </a:r>
            <a:r>
              <a:rPr lang="en-US" dirty="0" err="1" smtClean="0"/>
              <a:t>cosas</a:t>
            </a:r>
            <a:r>
              <a:rPr lang="en-US" dirty="0" smtClean="0"/>
              <a:t> </a:t>
            </a:r>
            <a:r>
              <a:rPr lang="en-US" dirty="0" err="1" smtClean="0"/>
              <a:t>que</a:t>
            </a:r>
            <a:r>
              <a:rPr lang="en-US" dirty="0" smtClean="0"/>
              <a:t> </a:t>
            </a:r>
            <a:r>
              <a:rPr lang="en-US" dirty="0" err="1" smtClean="0"/>
              <a:t>tenemos</a:t>
            </a:r>
            <a:r>
              <a:rPr lang="en-US" dirty="0" smtClean="0"/>
              <a:t> </a:t>
            </a:r>
            <a:r>
              <a:rPr lang="en-US" dirty="0" err="1" smtClean="0"/>
              <a:t>que</a:t>
            </a:r>
            <a:r>
              <a:rPr lang="en-US" dirty="0" smtClean="0"/>
              <a:t> </a:t>
            </a:r>
            <a:r>
              <a:rPr lang="en-US" dirty="0" err="1" smtClean="0"/>
              <a:t>mejorar</a:t>
            </a:r>
            <a:r>
              <a:rPr lang="en-US" dirty="0" smtClean="0"/>
              <a:t> son los </a:t>
            </a:r>
            <a:r>
              <a:rPr lang="en-US" dirty="0" err="1" smtClean="0"/>
              <a:t>espacios</a:t>
            </a:r>
            <a:r>
              <a:rPr lang="en-US" dirty="0" smtClean="0"/>
              <a:t> y </a:t>
            </a:r>
            <a:r>
              <a:rPr lang="en-US" dirty="0" err="1" smtClean="0"/>
              <a:t>lineas</a:t>
            </a:r>
            <a:r>
              <a:rPr lang="en-US" dirty="0" smtClean="0"/>
              <a:t>/</a:t>
            </a:r>
            <a:r>
              <a:rPr lang="en-US" dirty="0" err="1" smtClean="0"/>
              <a:t>formas</a:t>
            </a:r>
            <a:r>
              <a:rPr lang="en-US" dirty="0" smtClean="0"/>
              <a:t> mas </a:t>
            </a:r>
            <a:r>
              <a:rPr lang="en-US" dirty="0" err="1" smtClean="0"/>
              <a:t>limpias</a:t>
            </a:r>
            <a:r>
              <a:rPr lang="en-US" dirty="0" smtClean="0"/>
              <a:t>. </a:t>
            </a:r>
            <a:r>
              <a:rPr lang="en-US" dirty="0" err="1" smtClean="0"/>
              <a:t>Tenemos</a:t>
            </a:r>
            <a:r>
              <a:rPr lang="en-US" dirty="0" smtClean="0"/>
              <a:t> </a:t>
            </a:r>
            <a:r>
              <a:rPr lang="en-US" dirty="0" err="1" smtClean="0"/>
              <a:t>movernos</a:t>
            </a:r>
            <a:r>
              <a:rPr lang="en-US" dirty="0" smtClean="0"/>
              <a:t> </a:t>
            </a:r>
            <a:r>
              <a:rPr lang="en-US" dirty="0" err="1" smtClean="0"/>
              <a:t>como</a:t>
            </a:r>
            <a:r>
              <a:rPr lang="en-US" dirty="0" smtClean="0"/>
              <a:t> </a:t>
            </a:r>
            <a:r>
              <a:rPr lang="en-US" dirty="0" err="1" smtClean="0"/>
              <a:t>una</a:t>
            </a:r>
            <a:r>
              <a:rPr lang="en-US" dirty="0" smtClean="0"/>
              <a:t> </a:t>
            </a:r>
            <a:r>
              <a:rPr lang="en-US" dirty="0" err="1" smtClean="0"/>
              <a:t>unidad</a:t>
            </a:r>
            <a:r>
              <a:rPr lang="en-US" dirty="0" smtClean="0"/>
              <a:t>. </a:t>
            </a:r>
            <a:endParaRPr lang="en-US" b="1" dirty="0"/>
          </a:p>
        </p:txBody>
      </p:sp>
    </p:spTree>
    <p:extLst>
      <p:ext uri="{BB962C8B-B14F-4D97-AF65-F5344CB8AC3E}">
        <p14:creationId xmlns:p14="http://schemas.microsoft.com/office/powerpoint/2010/main" val="2354535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Excellent Footwork critique examples--</a:t>
            </a:r>
            <a:r>
              <a:rPr lang="en-US" dirty="0" err="1" smtClean="0"/>
              <a:t>Zapateado</a:t>
            </a:r>
            <a:endParaRPr lang="en-US" dirty="0"/>
          </a:p>
        </p:txBody>
      </p:sp>
      <p:sp>
        <p:nvSpPr>
          <p:cNvPr id="3" name="Content Placeholder 2"/>
          <p:cNvSpPr>
            <a:spLocks noGrp="1"/>
          </p:cNvSpPr>
          <p:nvPr>
            <p:ph sz="quarter" idx="1"/>
          </p:nvPr>
        </p:nvSpPr>
        <p:spPr/>
        <p:txBody>
          <a:bodyPr/>
          <a:lstStyle/>
          <a:p>
            <a:pPr marL="0" indent="0">
              <a:buNone/>
            </a:pPr>
            <a:r>
              <a:rPr lang="en-US" b="1" dirty="0" smtClean="0"/>
              <a:t>Hidalgo:3: </a:t>
            </a:r>
            <a:r>
              <a:rPr lang="en-US" dirty="0" smtClean="0"/>
              <a:t>No </a:t>
            </a:r>
            <a:r>
              <a:rPr lang="en-US" dirty="0" err="1" smtClean="0"/>
              <a:t>ibamos</a:t>
            </a:r>
            <a:r>
              <a:rPr lang="en-US" dirty="0" smtClean="0"/>
              <a:t> al </a:t>
            </a:r>
            <a:r>
              <a:rPr lang="en-US" dirty="0" err="1" smtClean="0"/>
              <a:t>ritmo</a:t>
            </a:r>
            <a:r>
              <a:rPr lang="en-US" dirty="0" smtClean="0"/>
              <a:t> de la </a:t>
            </a:r>
            <a:r>
              <a:rPr lang="en-US" dirty="0" err="1" smtClean="0"/>
              <a:t>cancion</a:t>
            </a:r>
            <a:r>
              <a:rPr lang="en-US" dirty="0" smtClean="0"/>
              <a:t> y no </a:t>
            </a:r>
            <a:r>
              <a:rPr lang="en-US" dirty="0" err="1" smtClean="0"/>
              <a:t>habia</a:t>
            </a:r>
            <a:r>
              <a:rPr lang="en-US" dirty="0" smtClean="0"/>
              <a:t> </a:t>
            </a:r>
            <a:r>
              <a:rPr lang="en-US" dirty="0" err="1" smtClean="0"/>
              <a:t>sincronizacion</a:t>
            </a:r>
            <a:r>
              <a:rPr lang="en-US" dirty="0" smtClean="0"/>
              <a:t> entre </a:t>
            </a:r>
            <a:r>
              <a:rPr lang="en-US" dirty="0" err="1" smtClean="0"/>
              <a:t>todos</a:t>
            </a:r>
            <a:r>
              <a:rPr lang="en-US" dirty="0" smtClean="0"/>
              <a:t> los </a:t>
            </a:r>
            <a:r>
              <a:rPr lang="en-US" dirty="0" err="1" smtClean="0"/>
              <a:t>que</a:t>
            </a:r>
            <a:r>
              <a:rPr lang="en-US" dirty="0" smtClean="0"/>
              <a:t> </a:t>
            </a:r>
            <a:r>
              <a:rPr lang="en-US" dirty="0" err="1" smtClean="0"/>
              <a:t>estaban</a:t>
            </a:r>
            <a:r>
              <a:rPr lang="en-US" dirty="0" smtClean="0"/>
              <a:t> </a:t>
            </a:r>
            <a:r>
              <a:rPr lang="en-US" dirty="0" err="1" smtClean="0"/>
              <a:t>bailando</a:t>
            </a:r>
            <a:r>
              <a:rPr lang="en-US" dirty="0" smtClean="0"/>
              <a:t> y </a:t>
            </a:r>
            <a:r>
              <a:rPr lang="en-US" dirty="0" err="1" smtClean="0"/>
              <a:t>mejorar</a:t>
            </a:r>
            <a:r>
              <a:rPr lang="en-US" dirty="0" smtClean="0"/>
              <a:t> los </a:t>
            </a:r>
            <a:r>
              <a:rPr lang="en-US" dirty="0" err="1" smtClean="0"/>
              <a:t>pasos</a:t>
            </a:r>
            <a:r>
              <a:rPr lang="en-US" dirty="0" smtClean="0"/>
              <a:t> al </a:t>
            </a:r>
            <a:r>
              <a:rPr lang="en-US" dirty="0" err="1" smtClean="0"/>
              <a:t>cambio</a:t>
            </a:r>
            <a:r>
              <a:rPr lang="en-US" dirty="0" smtClean="0"/>
              <a:t> de </a:t>
            </a:r>
            <a:r>
              <a:rPr lang="en-US" dirty="0" err="1" smtClean="0"/>
              <a:t>ritmo</a:t>
            </a:r>
            <a:r>
              <a:rPr lang="en-US" dirty="0" smtClean="0"/>
              <a:t>.</a:t>
            </a:r>
          </a:p>
          <a:p>
            <a:pPr marL="0" indent="0">
              <a:buNone/>
            </a:pPr>
            <a:endParaRPr lang="en-US" dirty="0" smtClean="0"/>
          </a:p>
          <a:p>
            <a:pPr marL="0" indent="0">
              <a:buNone/>
            </a:pPr>
            <a:r>
              <a:rPr lang="en-US" b="1" dirty="0"/>
              <a:t>Hidalgo: 3: </a:t>
            </a:r>
            <a:r>
              <a:rPr lang="en-US" dirty="0" smtClean="0"/>
              <a:t>We were matching the rhythm of the song and we were not synchronized between ourselves. And improve the steps at the rhythm changes. </a:t>
            </a:r>
          </a:p>
        </p:txBody>
      </p:sp>
    </p:spTree>
    <p:extLst>
      <p:ext uri="{BB962C8B-B14F-4D97-AF65-F5344CB8AC3E}">
        <p14:creationId xmlns:p14="http://schemas.microsoft.com/office/powerpoint/2010/main" val="2300323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lstStyle/>
          <a:p>
            <a:r>
              <a:rPr lang="en-US" dirty="0"/>
              <a:t>Excellent Footwork critique </a:t>
            </a:r>
            <a:r>
              <a:rPr lang="en-US" dirty="0" smtClean="0"/>
              <a:t>examples—</a:t>
            </a:r>
            <a:r>
              <a:rPr lang="en-US" dirty="0" err="1" smtClean="0"/>
              <a:t>Zapateado</a:t>
            </a:r>
            <a:r>
              <a:rPr lang="en-US" dirty="0" smtClean="0"/>
              <a:t> 2</a:t>
            </a:r>
            <a:endParaRPr lang="en-US" dirty="0"/>
          </a:p>
        </p:txBody>
      </p:sp>
      <p:sp>
        <p:nvSpPr>
          <p:cNvPr id="3" name="Content Placeholder 2"/>
          <p:cNvSpPr>
            <a:spLocks noGrp="1"/>
          </p:cNvSpPr>
          <p:nvPr>
            <p:ph sz="quarter" idx="1"/>
          </p:nvPr>
        </p:nvSpPr>
        <p:spPr/>
        <p:txBody>
          <a:bodyPr/>
          <a:lstStyle/>
          <a:p>
            <a:pPr marL="0" indent="0">
              <a:buNone/>
            </a:pPr>
            <a:r>
              <a:rPr lang="en-US" b="1" dirty="0" smtClean="0"/>
              <a:t>Jalisco: 3: </a:t>
            </a:r>
            <a:r>
              <a:rPr lang="en-US" dirty="0" smtClean="0"/>
              <a:t>The footwork in the corps dances was very minimal and it could barely be heard. Footwork was clear in </a:t>
            </a:r>
            <a:r>
              <a:rPr lang="en-US" dirty="0" err="1" smtClean="0"/>
              <a:t>Negra</a:t>
            </a:r>
            <a:r>
              <a:rPr lang="en-US" dirty="0" smtClean="0"/>
              <a:t>, but the </a:t>
            </a:r>
            <a:r>
              <a:rPr lang="en-US" dirty="0" err="1" smtClean="0"/>
              <a:t>tornillo</a:t>
            </a:r>
            <a:r>
              <a:rPr lang="en-US" dirty="0" smtClean="0"/>
              <a:t> step was not executed properly. In </a:t>
            </a:r>
            <a:r>
              <a:rPr lang="en-US" dirty="0" err="1" smtClean="0"/>
              <a:t>Jarabe</a:t>
            </a:r>
            <a:r>
              <a:rPr lang="en-US" dirty="0" smtClean="0"/>
              <a:t>, kicks needed to be higher and more evident.</a:t>
            </a:r>
          </a:p>
          <a:p>
            <a:pPr marL="0" indent="0">
              <a:buNone/>
            </a:pPr>
            <a:r>
              <a:rPr lang="en-US" b="1" dirty="0" smtClean="0"/>
              <a:t>Jalisco: 3: </a:t>
            </a:r>
            <a:r>
              <a:rPr lang="en-US" dirty="0" smtClean="0"/>
              <a:t>El </a:t>
            </a:r>
            <a:r>
              <a:rPr lang="en-US" dirty="0" err="1" smtClean="0"/>
              <a:t>zapateado</a:t>
            </a:r>
            <a:r>
              <a:rPr lang="en-US" dirty="0" smtClean="0"/>
              <a:t> en los </a:t>
            </a:r>
            <a:r>
              <a:rPr lang="en-US" dirty="0" err="1" smtClean="0"/>
              <a:t>bailes</a:t>
            </a:r>
            <a:r>
              <a:rPr lang="en-US" dirty="0" smtClean="0"/>
              <a:t> de </a:t>
            </a:r>
            <a:r>
              <a:rPr lang="en-US" dirty="0" err="1" smtClean="0"/>
              <a:t>las</a:t>
            </a:r>
            <a:r>
              <a:rPr lang="en-US" dirty="0" smtClean="0"/>
              <a:t> </a:t>
            </a:r>
            <a:r>
              <a:rPr lang="en-US" dirty="0" err="1" smtClean="0"/>
              <a:t>bandas</a:t>
            </a:r>
            <a:r>
              <a:rPr lang="en-US" dirty="0" smtClean="0"/>
              <a:t> era </a:t>
            </a:r>
            <a:r>
              <a:rPr lang="en-US" dirty="0" err="1" smtClean="0"/>
              <a:t>minimo</a:t>
            </a:r>
            <a:r>
              <a:rPr lang="en-US" dirty="0" smtClean="0"/>
              <a:t> y no se </a:t>
            </a:r>
            <a:r>
              <a:rPr lang="en-US" dirty="0" err="1" smtClean="0"/>
              <a:t>escuchaba</a:t>
            </a:r>
            <a:r>
              <a:rPr lang="en-US" dirty="0" smtClean="0"/>
              <a:t> </a:t>
            </a:r>
            <a:r>
              <a:rPr lang="en-US" dirty="0" err="1" smtClean="0"/>
              <a:t>bien</a:t>
            </a:r>
            <a:r>
              <a:rPr lang="en-US" dirty="0" smtClean="0"/>
              <a:t>. El </a:t>
            </a:r>
            <a:r>
              <a:rPr lang="en-US" dirty="0" err="1" smtClean="0"/>
              <a:t>zapateado</a:t>
            </a:r>
            <a:r>
              <a:rPr lang="en-US" dirty="0" smtClean="0"/>
              <a:t> era </a:t>
            </a:r>
            <a:r>
              <a:rPr lang="en-US" dirty="0" err="1" smtClean="0"/>
              <a:t>muy</a:t>
            </a:r>
            <a:r>
              <a:rPr lang="en-US" dirty="0" smtClean="0"/>
              <a:t> </a:t>
            </a:r>
            <a:r>
              <a:rPr lang="en-US" dirty="0" err="1" smtClean="0"/>
              <a:t>limpio</a:t>
            </a:r>
            <a:r>
              <a:rPr lang="en-US" dirty="0" smtClean="0"/>
              <a:t> en “la </a:t>
            </a:r>
            <a:r>
              <a:rPr lang="en-US" dirty="0" err="1" smtClean="0"/>
              <a:t>Negra</a:t>
            </a:r>
            <a:r>
              <a:rPr lang="en-US" dirty="0" smtClean="0"/>
              <a:t>” </a:t>
            </a:r>
            <a:r>
              <a:rPr lang="en-US" dirty="0" err="1" smtClean="0"/>
              <a:t>pero</a:t>
            </a:r>
            <a:r>
              <a:rPr lang="en-US" dirty="0" smtClean="0"/>
              <a:t> el </a:t>
            </a:r>
            <a:r>
              <a:rPr lang="en-US" dirty="0" err="1" smtClean="0"/>
              <a:t>paso</a:t>
            </a:r>
            <a:r>
              <a:rPr lang="en-US" dirty="0" smtClean="0"/>
              <a:t> de </a:t>
            </a:r>
            <a:r>
              <a:rPr lang="en-US" dirty="0" err="1" smtClean="0"/>
              <a:t>tornillo</a:t>
            </a:r>
            <a:r>
              <a:rPr lang="en-US" dirty="0" smtClean="0"/>
              <a:t> no era </a:t>
            </a:r>
            <a:r>
              <a:rPr lang="en-US" dirty="0" err="1" smtClean="0"/>
              <a:t>correcto</a:t>
            </a:r>
            <a:r>
              <a:rPr lang="en-US" dirty="0" smtClean="0"/>
              <a:t>. En </a:t>
            </a:r>
            <a:r>
              <a:rPr lang="en-US" dirty="0" err="1" smtClean="0"/>
              <a:t>Jarabe</a:t>
            </a:r>
            <a:r>
              <a:rPr lang="en-US" dirty="0" smtClean="0"/>
              <a:t>, </a:t>
            </a:r>
            <a:r>
              <a:rPr lang="en-US" dirty="0" err="1" smtClean="0"/>
              <a:t>las</a:t>
            </a:r>
            <a:r>
              <a:rPr lang="en-US" dirty="0" smtClean="0"/>
              <a:t> </a:t>
            </a:r>
            <a:r>
              <a:rPr lang="en-US" dirty="0" err="1" smtClean="0"/>
              <a:t>apatadas</a:t>
            </a:r>
            <a:r>
              <a:rPr lang="en-US" dirty="0" smtClean="0"/>
              <a:t> </a:t>
            </a:r>
            <a:r>
              <a:rPr lang="en-US" dirty="0" err="1" smtClean="0"/>
              <a:t>tienen</a:t>
            </a:r>
            <a:r>
              <a:rPr lang="en-US" dirty="0" smtClean="0"/>
              <a:t> </a:t>
            </a:r>
            <a:r>
              <a:rPr lang="en-US" dirty="0" err="1" smtClean="0"/>
              <a:t>que</a:t>
            </a:r>
            <a:r>
              <a:rPr lang="en-US" dirty="0" smtClean="0"/>
              <a:t> </a:t>
            </a:r>
            <a:r>
              <a:rPr lang="en-US" dirty="0" err="1" smtClean="0"/>
              <a:t>ser</a:t>
            </a:r>
            <a:r>
              <a:rPr lang="en-US" dirty="0" smtClean="0"/>
              <a:t> mas </a:t>
            </a:r>
            <a:r>
              <a:rPr lang="en-US" dirty="0" err="1" smtClean="0"/>
              <a:t>altas</a:t>
            </a:r>
            <a:r>
              <a:rPr lang="en-US" dirty="0" smtClean="0"/>
              <a:t> y mas </a:t>
            </a:r>
            <a:r>
              <a:rPr lang="en-US" dirty="0" err="1" smtClean="0"/>
              <a:t>evidentes</a:t>
            </a:r>
            <a:r>
              <a:rPr lang="en-US" dirty="0" smtClean="0"/>
              <a:t>. </a:t>
            </a:r>
            <a:endParaRPr lang="en-US" b="1" dirty="0"/>
          </a:p>
        </p:txBody>
      </p:sp>
    </p:spTree>
    <p:extLst>
      <p:ext uri="{BB962C8B-B14F-4D97-AF65-F5344CB8AC3E}">
        <p14:creationId xmlns:p14="http://schemas.microsoft.com/office/powerpoint/2010/main" val="1916065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Footwork critique </a:t>
            </a:r>
            <a:r>
              <a:rPr lang="en-US" dirty="0" smtClean="0"/>
              <a:t>examples—</a:t>
            </a:r>
            <a:r>
              <a:rPr lang="en-US" dirty="0" err="1" smtClean="0"/>
              <a:t>Zapateado</a:t>
            </a:r>
            <a:r>
              <a:rPr lang="en-US" dirty="0" smtClean="0"/>
              <a:t> 3</a:t>
            </a:r>
            <a:endParaRPr lang="en-US" dirty="0"/>
          </a:p>
        </p:txBody>
      </p:sp>
      <p:sp>
        <p:nvSpPr>
          <p:cNvPr id="3" name="Content Placeholder 2"/>
          <p:cNvSpPr>
            <a:spLocks noGrp="1"/>
          </p:cNvSpPr>
          <p:nvPr>
            <p:ph sz="quarter" idx="1"/>
          </p:nvPr>
        </p:nvSpPr>
        <p:spPr/>
        <p:txBody>
          <a:bodyPr/>
          <a:lstStyle/>
          <a:p>
            <a:r>
              <a:rPr lang="en-US" b="1" dirty="0" smtClean="0"/>
              <a:t>Jalisco: 3: </a:t>
            </a:r>
            <a:r>
              <a:rPr lang="en-US" dirty="0" smtClean="0"/>
              <a:t>Los </a:t>
            </a:r>
            <a:r>
              <a:rPr lang="en-US" dirty="0" err="1" smtClean="0"/>
              <a:t>pasos</a:t>
            </a:r>
            <a:r>
              <a:rPr lang="en-US" dirty="0" smtClean="0"/>
              <a:t> de </a:t>
            </a:r>
            <a:r>
              <a:rPr lang="en-US" dirty="0" err="1" smtClean="0"/>
              <a:t>tornillo</a:t>
            </a:r>
            <a:r>
              <a:rPr lang="en-US" dirty="0" smtClean="0"/>
              <a:t> </a:t>
            </a:r>
            <a:r>
              <a:rPr lang="en-US" dirty="0" err="1" smtClean="0"/>
              <a:t>tienen</a:t>
            </a:r>
            <a:r>
              <a:rPr lang="en-US" dirty="0" smtClean="0"/>
              <a:t> </a:t>
            </a:r>
            <a:r>
              <a:rPr lang="en-US" dirty="0" err="1" smtClean="0"/>
              <a:t>que</a:t>
            </a:r>
            <a:r>
              <a:rPr lang="en-US" dirty="0" smtClean="0"/>
              <a:t> verse mucho mas y </a:t>
            </a:r>
            <a:r>
              <a:rPr lang="en-US" dirty="0" err="1" smtClean="0"/>
              <a:t>las</a:t>
            </a:r>
            <a:r>
              <a:rPr lang="en-US" dirty="0" smtClean="0"/>
              <a:t> </a:t>
            </a:r>
            <a:r>
              <a:rPr lang="en-US" dirty="0" err="1" smtClean="0"/>
              <a:t>vueltas</a:t>
            </a:r>
            <a:r>
              <a:rPr lang="en-US" dirty="0" smtClean="0"/>
              <a:t> con mas </a:t>
            </a:r>
            <a:r>
              <a:rPr lang="en-US" dirty="0" err="1" smtClean="0"/>
              <a:t>personalidad</a:t>
            </a:r>
            <a:r>
              <a:rPr lang="en-US" dirty="0"/>
              <a:t> </a:t>
            </a:r>
            <a:r>
              <a:rPr lang="en-US" dirty="0" smtClean="0"/>
              <a:t>y </a:t>
            </a:r>
            <a:r>
              <a:rPr lang="en-US" dirty="0" err="1" smtClean="0"/>
              <a:t>escuchar</a:t>
            </a:r>
            <a:r>
              <a:rPr lang="en-US" dirty="0" smtClean="0"/>
              <a:t> la </a:t>
            </a:r>
            <a:r>
              <a:rPr lang="en-US" dirty="0" err="1" smtClean="0"/>
              <a:t>musica</a:t>
            </a:r>
            <a:r>
              <a:rPr lang="en-US" dirty="0" smtClean="0"/>
              <a:t> </a:t>
            </a:r>
            <a:r>
              <a:rPr lang="en-US" dirty="0" err="1" smtClean="0"/>
              <a:t>para</a:t>
            </a:r>
            <a:r>
              <a:rPr lang="en-US" dirty="0" smtClean="0"/>
              <a:t> el </a:t>
            </a:r>
            <a:r>
              <a:rPr lang="en-US" dirty="0" err="1" smtClean="0"/>
              <a:t>cambio</a:t>
            </a:r>
            <a:r>
              <a:rPr lang="en-US" dirty="0" smtClean="0"/>
              <a:t> de </a:t>
            </a:r>
            <a:r>
              <a:rPr lang="en-US" i="1" dirty="0" smtClean="0"/>
              <a:t>step.</a:t>
            </a:r>
          </a:p>
          <a:p>
            <a:endParaRPr lang="en-US" i="1" dirty="0" smtClean="0"/>
          </a:p>
          <a:p>
            <a:r>
              <a:rPr lang="en-US" b="1" dirty="0" smtClean="0"/>
              <a:t>Jalisco:3: </a:t>
            </a:r>
            <a:r>
              <a:rPr lang="en-US" dirty="0" smtClean="0"/>
              <a:t>The </a:t>
            </a:r>
            <a:r>
              <a:rPr lang="en-US" dirty="0" err="1" smtClean="0"/>
              <a:t>tornillo</a:t>
            </a:r>
            <a:r>
              <a:rPr lang="en-US" dirty="0" smtClean="0"/>
              <a:t> steps have to be more obvious and more “personality” (</a:t>
            </a:r>
            <a:r>
              <a:rPr lang="en-US" i="1" dirty="0" smtClean="0"/>
              <a:t>energy) </a:t>
            </a:r>
            <a:r>
              <a:rPr lang="en-US" dirty="0" smtClean="0"/>
              <a:t>in the turns and listen to the music for the step change.</a:t>
            </a:r>
            <a:endParaRPr lang="en-US" b="1" dirty="0"/>
          </a:p>
        </p:txBody>
      </p:sp>
    </p:spTree>
    <p:extLst>
      <p:ext uri="{BB962C8B-B14F-4D97-AF65-F5344CB8AC3E}">
        <p14:creationId xmlns:p14="http://schemas.microsoft.com/office/powerpoint/2010/main" val="101693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Excellent examples of Body Position Critiques: </a:t>
            </a:r>
            <a:r>
              <a:rPr lang="en-US" dirty="0" err="1" smtClean="0"/>
              <a:t>Posicion</a:t>
            </a:r>
            <a:r>
              <a:rPr lang="en-US" dirty="0" smtClean="0"/>
              <a:t> de </a:t>
            </a:r>
            <a:r>
              <a:rPr lang="en-US" dirty="0" err="1" smtClean="0"/>
              <a:t>Cuerpo</a:t>
            </a:r>
            <a:endParaRPr lang="en-US" dirty="0"/>
          </a:p>
        </p:txBody>
      </p:sp>
      <p:sp>
        <p:nvSpPr>
          <p:cNvPr id="3" name="Content Placeholder 2"/>
          <p:cNvSpPr>
            <a:spLocks noGrp="1"/>
          </p:cNvSpPr>
          <p:nvPr>
            <p:ph sz="quarter" idx="1"/>
          </p:nvPr>
        </p:nvSpPr>
        <p:spPr/>
        <p:txBody>
          <a:bodyPr/>
          <a:lstStyle/>
          <a:p>
            <a:r>
              <a:rPr lang="en-US" b="1" dirty="0" smtClean="0"/>
              <a:t>Hidalgo: 2: </a:t>
            </a:r>
            <a:r>
              <a:rPr lang="en-US" dirty="0" smtClean="0"/>
              <a:t>The guys looked timid and kind of hunched over. The girls’ arm height and movement was not together at all times, girls were not doing arm movement and looked rigid.</a:t>
            </a:r>
          </a:p>
          <a:p>
            <a:endParaRPr lang="en-US" dirty="0" smtClean="0"/>
          </a:p>
          <a:p>
            <a:r>
              <a:rPr lang="en-US" b="1" dirty="0" smtClean="0"/>
              <a:t>Hidalgo: 2: </a:t>
            </a:r>
            <a:r>
              <a:rPr lang="en-US" dirty="0" smtClean="0"/>
              <a:t>Los hombres </a:t>
            </a:r>
            <a:r>
              <a:rPr lang="en-US" dirty="0" err="1" smtClean="0"/>
              <a:t>parecian</a:t>
            </a:r>
            <a:r>
              <a:rPr lang="en-US" dirty="0" smtClean="0"/>
              <a:t> </a:t>
            </a:r>
            <a:r>
              <a:rPr lang="en-US" dirty="0" err="1" smtClean="0"/>
              <a:t>timidos</a:t>
            </a:r>
            <a:r>
              <a:rPr lang="en-US" dirty="0" smtClean="0"/>
              <a:t> y </a:t>
            </a:r>
            <a:r>
              <a:rPr lang="en-US" dirty="0" err="1" smtClean="0"/>
              <a:t>medio</a:t>
            </a:r>
            <a:r>
              <a:rPr lang="en-US" dirty="0" smtClean="0"/>
              <a:t> </a:t>
            </a:r>
            <a:r>
              <a:rPr lang="en-US" dirty="0" err="1" smtClean="0"/>
              <a:t>encorvados</a:t>
            </a:r>
            <a:r>
              <a:rPr lang="en-US" dirty="0" smtClean="0"/>
              <a:t>. La </a:t>
            </a:r>
            <a:r>
              <a:rPr lang="en-US" dirty="0" err="1" smtClean="0"/>
              <a:t>altura</a:t>
            </a:r>
            <a:r>
              <a:rPr lang="en-US" dirty="0" smtClean="0"/>
              <a:t> y el </a:t>
            </a:r>
            <a:r>
              <a:rPr lang="en-US" dirty="0" err="1" smtClean="0"/>
              <a:t>movimiento</a:t>
            </a:r>
            <a:r>
              <a:rPr lang="en-US" dirty="0" smtClean="0"/>
              <a:t> de los </a:t>
            </a:r>
            <a:r>
              <a:rPr lang="en-US" dirty="0" err="1" smtClean="0"/>
              <a:t>brazos</a:t>
            </a:r>
            <a:r>
              <a:rPr lang="en-US" dirty="0" smtClean="0"/>
              <a:t> de </a:t>
            </a:r>
            <a:r>
              <a:rPr lang="en-US" dirty="0" err="1" smtClean="0"/>
              <a:t>las</a:t>
            </a:r>
            <a:r>
              <a:rPr lang="en-US" dirty="0" smtClean="0"/>
              <a:t> </a:t>
            </a:r>
            <a:r>
              <a:rPr lang="en-US" dirty="0" err="1" smtClean="0"/>
              <a:t>chicas</a:t>
            </a:r>
            <a:r>
              <a:rPr lang="en-US" dirty="0" smtClean="0"/>
              <a:t> no </a:t>
            </a:r>
            <a:r>
              <a:rPr lang="en-US" dirty="0" err="1" smtClean="0"/>
              <a:t>eran</a:t>
            </a:r>
            <a:r>
              <a:rPr lang="en-US" dirty="0" smtClean="0"/>
              <a:t> </a:t>
            </a:r>
            <a:r>
              <a:rPr lang="en-US" dirty="0" err="1" smtClean="0"/>
              <a:t>siempre</a:t>
            </a:r>
            <a:r>
              <a:rPr lang="en-US" dirty="0" smtClean="0"/>
              <a:t> </a:t>
            </a:r>
            <a:r>
              <a:rPr lang="en-US" dirty="0" err="1" smtClean="0"/>
              <a:t>igual</a:t>
            </a:r>
            <a:r>
              <a:rPr lang="en-US" dirty="0" smtClean="0"/>
              <a:t>, </a:t>
            </a:r>
            <a:r>
              <a:rPr lang="en-US" dirty="0" err="1" smtClean="0"/>
              <a:t>las</a:t>
            </a:r>
            <a:r>
              <a:rPr lang="en-US" dirty="0" smtClean="0"/>
              <a:t> </a:t>
            </a:r>
            <a:r>
              <a:rPr lang="en-US" dirty="0" err="1" smtClean="0"/>
              <a:t>chicas</a:t>
            </a:r>
            <a:r>
              <a:rPr lang="en-US" dirty="0" smtClean="0"/>
              <a:t> no </a:t>
            </a:r>
            <a:r>
              <a:rPr lang="en-US" dirty="0" err="1" smtClean="0"/>
              <a:t>hacian</a:t>
            </a:r>
            <a:r>
              <a:rPr lang="en-US" dirty="0" smtClean="0"/>
              <a:t> el </a:t>
            </a:r>
            <a:r>
              <a:rPr lang="en-US" dirty="0" err="1" smtClean="0"/>
              <a:t>movimiento</a:t>
            </a:r>
            <a:r>
              <a:rPr lang="en-US" dirty="0" smtClean="0"/>
              <a:t> de </a:t>
            </a:r>
            <a:r>
              <a:rPr lang="en-US" dirty="0" err="1" smtClean="0"/>
              <a:t>brazos</a:t>
            </a:r>
            <a:r>
              <a:rPr lang="en-US" dirty="0" smtClean="0"/>
              <a:t> y </a:t>
            </a:r>
            <a:r>
              <a:rPr lang="en-US" dirty="0" err="1" smtClean="0"/>
              <a:t>parecian</a:t>
            </a:r>
            <a:r>
              <a:rPr lang="en-US" dirty="0" smtClean="0"/>
              <a:t> </a:t>
            </a:r>
            <a:r>
              <a:rPr lang="en-US" dirty="0" err="1" smtClean="0"/>
              <a:t>rigidas</a:t>
            </a:r>
            <a:r>
              <a:rPr lang="en-US" dirty="0" smtClean="0"/>
              <a:t>. </a:t>
            </a:r>
            <a:endParaRPr lang="en-US" b="1" dirty="0"/>
          </a:p>
        </p:txBody>
      </p:sp>
    </p:spTree>
    <p:extLst>
      <p:ext uri="{BB962C8B-B14F-4D97-AF65-F5344CB8AC3E}">
        <p14:creationId xmlns:p14="http://schemas.microsoft.com/office/powerpoint/2010/main" val="429261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Body Position Critiques: </a:t>
            </a:r>
            <a:r>
              <a:rPr lang="en-US" dirty="0" err="1"/>
              <a:t>Posicion</a:t>
            </a:r>
            <a:r>
              <a:rPr lang="en-US" dirty="0"/>
              <a:t> de </a:t>
            </a:r>
            <a:r>
              <a:rPr lang="en-US" dirty="0" err="1" smtClean="0"/>
              <a:t>Cuerpo</a:t>
            </a:r>
            <a:r>
              <a:rPr lang="en-US" dirty="0" smtClean="0"/>
              <a:t> 2</a:t>
            </a:r>
            <a:endParaRPr lang="en-US" dirty="0"/>
          </a:p>
        </p:txBody>
      </p:sp>
      <p:sp>
        <p:nvSpPr>
          <p:cNvPr id="3" name="Content Placeholder 2"/>
          <p:cNvSpPr>
            <a:spLocks noGrp="1"/>
          </p:cNvSpPr>
          <p:nvPr>
            <p:ph sz="quarter" idx="1"/>
          </p:nvPr>
        </p:nvSpPr>
        <p:spPr/>
        <p:txBody>
          <a:bodyPr/>
          <a:lstStyle/>
          <a:p>
            <a:pPr marL="0" indent="0">
              <a:buNone/>
            </a:pPr>
            <a:r>
              <a:rPr lang="en-US" b="1" dirty="0" smtClean="0"/>
              <a:t>Nuevo Leon:3-4: </a:t>
            </a:r>
            <a:r>
              <a:rPr lang="en-US" dirty="0" smtClean="0"/>
              <a:t>Stood tall, but shoulders for girls could have been rolled back move their shoulders more. At times we looked down and we must always look up/forward. </a:t>
            </a:r>
          </a:p>
          <a:p>
            <a:pPr marL="0" indent="0">
              <a:buNone/>
            </a:pPr>
            <a:endParaRPr lang="en-US" b="1" dirty="0"/>
          </a:p>
          <a:p>
            <a:pPr marL="0" indent="0">
              <a:buNone/>
            </a:pPr>
            <a:r>
              <a:rPr lang="en-US" b="1" dirty="0" smtClean="0"/>
              <a:t>Nuevo Leon:3-4:</a:t>
            </a:r>
            <a:r>
              <a:rPr lang="en-US" dirty="0" smtClean="0"/>
              <a:t> Rectos, </a:t>
            </a:r>
            <a:r>
              <a:rPr lang="en-US" dirty="0" err="1" smtClean="0"/>
              <a:t>pero</a:t>
            </a:r>
            <a:r>
              <a:rPr lang="en-US" dirty="0" smtClean="0"/>
              <a:t> los </a:t>
            </a:r>
            <a:r>
              <a:rPr lang="en-US" dirty="0" err="1" smtClean="0"/>
              <a:t>hombros</a:t>
            </a:r>
            <a:r>
              <a:rPr lang="en-US" dirty="0" smtClean="0"/>
              <a:t> de </a:t>
            </a:r>
            <a:r>
              <a:rPr lang="en-US" dirty="0" err="1" smtClean="0"/>
              <a:t>las</a:t>
            </a:r>
            <a:r>
              <a:rPr lang="en-US" dirty="0" smtClean="0"/>
              <a:t> </a:t>
            </a:r>
            <a:r>
              <a:rPr lang="en-US" dirty="0" err="1" smtClean="0"/>
              <a:t>chicas</a:t>
            </a:r>
            <a:r>
              <a:rPr lang="en-US" dirty="0" smtClean="0"/>
              <a:t> </a:t>
            </a:r>
            <a:r>
              <a:rPr lang="en-US" dirty="0" err="1" smtClean="0"/>
              <a:t>debian</a:t>
            </a:r>
            <a:r>
              <a:rPr lang="en-US" dirty="0" smtClean="0"/>
              <a:t> </a:t>
            </a:r>
            <a:r>
              <a:rPr lang="en-US" dirty="0" err="1" smtClean="0"/>
              <a:t>estar</a:t>
            </a:r>
            <a:r>
              <a:rPr lang="en-US" dirty="0" smtClean="0"/>
              <a:t> mas </a:t>
            </a:r>
            <a:r>
              <a:rPr lang="en-US" dirty="0" err="1" smtClean="0"/>
              <a:t>atras</a:t>
            </a:r>
            <a:r>
              <a:rPr lang="en-US" dirty="0" smtClean="0"/>
              <a:t>, </a:t>
            </a:r>
            <a:r>
              <a:rPr lang="en-US" dirty="0" err="1" smtClean="0"/>
              <a:t>deben</a:t>
            </a:r>
            <a:r>
              <a:rPr lang="en-US" dirty="0" smtClean="0"/>
              <a:t> mover los </a:t>
            </a:r>
            <a:r>
              <a:rPr lang="en-US" dirty="0" err="1" smtClean="0"/>
              <a:t>hombros</a:t>
            </a:r>
            <a:r>
              <a:rPr lang="en-US" dirty="0" smtClean="0"/>
              <a:t> mas. A </a:t>
            </a:r>
            <a:r>
              <a:rPr lang="en-US" dirty="0" err="1" smtClean="0"/>
              <a:t>veces</a:t>
            </a:r>
            <a:r>
              <a:rPr lang="en-US" dirty="0" smtClean="0"/>
              <a:t> </a:t>
            </a:r>
            <a:r>
              <a:rPr lang="en-US" dirty="0" err="1" smtClean="0"/>
              <a:t>miramos</a:t>
            </a:r>
            <a:r>
              <a:rPr lang="en-US" dirty="0" smtClean="0"/>
              <a:t> al </a:t>
            </a:r>
            <a:r>
              <a:rPr lang="en-US" dirty="0" err="1" smtClean="0"/>
              <a:t>suelo</a:t>
            </a:r>
            <a:r>
              <a:rPr lang="en-US" dirty="0" smtClean="0"/>
              <a:t> y </a:t>
            </a:r>
            <a:r>
              <a:rPr lang="en-US" dirty="0" err="1" smtClean="0"/>
              <a:t>debemos</a:t>
            </a:r>
            <a:r>
              <a:rPr lang="en-US" dirty="0" smtClean="0"/>
              <a:t> </a:t>
            </a:r>
            <a:r>
              <a:rPr lang="en-US" dirty="0" err="1" smtClean="0"/>
              <a:t>siempre</a:t>
            </a:r>
            <a:r>
              <a:rPr lang="en-US" dirty="0" smtClean="0"/>
              <a:t> </a:t>
            </a:r>
            <a:r>
              <a:rPr lang="en-US" dirty="0" err="1" smtClean="0"/>
              <a:t>mirar</a:t>
            </a:r>
            <a:r>
              <a:rPr lang="en-US" dirty="0" smtClean="0"/>
              <a:t> </a:t>
            </a:r>
            <a:r>
              <a:rPr lang="en-US" dirty="0" err="1" smtClean="0"/>
              <a:t>para</a:t>
            </a:r>
            <a:r>
              <a:rPr lang="en-US" dirty="0" smtClean="0"/>
              <a:t> </a:t>
            </a:r>
            <a:r>
              <a:rPr lang="en-US" dirty="0" err="1" smtClean="0"/>
              <a:t>arriba</a:t>
            </a:r>
            <a:r>
              <a:rPr lang="en-US" dirty="0" smtClean="0"/>
              <a:t>/</a:t>
            </a:r>
            <a:r>
              <a:rPr lang="en-US" dirty="0" err="1" smtClean="0"/>
              <a:t>frente</a:t>
            </a:r>
            <a:r>
              <a:rPr lang="en-US" dirty="0" smtClean="0"/>
              <a:t>.</a:t>
            </a:r>
            <a:endParaRPr lang="en-US" b="1" dirty="0"/>
          </a:p>
        </p:txBody>
      </p:sp>
    </p:spTree>
    <p:extLst>
      <p:ext uri="{BB962C8B-B14F-4D97-AF65-F5344CB8AC3E}">
        <p14:creationId xmlns:p14="http://schemas.microsoft.com/office/powerpoint/2010/main" val="108358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Body Position Critiques: </a:t>
            </a:r>
            <a:r>
              <a:rPr lang="en-US" dirty="0" err="1"/>
              <a:t>Posicion</a:t>
            </a:r>
            <a:r>
              <a:rPr lang="en-US" dirty="0"/>
              <a:t> de </a:t>
            </a:r>
            <a:r>
              <a:rPr lang="en-US" dirty="0" err="1" smtClean="0"/>
              <a:t>Cuerpo</a:t>
            </a:r>
            <a:r>
              <a:rPr lang="en-US" dirty="0" smtClean="0"/>
              <a:t> 3</a:t>
            </a:r>
            <a:endParaRPr lang="en-US" dirty="0"/>
          </a:p>
        </p:txBody>
      </p:sp>
      <p:sp>
        <p:nvSpPr>
          <p:cNvPr id="3" name="Content Placeholder 2"/>
          <p:cNvSpPr>
            <a:spLocks noGrp="1"/>
          </p:cNvSpPr>
          <p:nvPr>
            <p:ph sz="quarter" idx="1"/>
          </p:nvPr>
        </p:nvSpPr>
        <p:spPr/>
        <p:txBody>
          <a:bodyPr/>
          <a:lstStyle/>
          <a:p>
            <a:r>
              <a:rPr lang="en-US" b="1" dirty="0" smtClean="0"/>
              <a:t>Jalisco:3:</a:t>
            </a:r>
            <a:r>
              <a:rPr lang="en-US" i="1" dirty="0" smtClean="0"/>
              <a:t> Dudes</a:t>
            </a:r>
            <a:r>
              <a:rPr lang="en-US" dirty="0" smtClean="0"/>
              <a:t> </a:t>
            </a:r>
            <a:r>
              <a:rPr lang="en-US" dirty="0" err="1" smtClean="0"/>
              <a:t>tienen</a:t>
            </a:r>
            <a:r>
              <a:rPr lang="en-US" dirty="0" smtClean="0"/>
              <a:t> </a:t>
            </a:r>
            <a:r>
              <a:rPr lang="en-US" dirty="0" err="1" smtClean="0"/>
              <a:t>que</a:t>
            </a:r>
            <a:r>
              <a:rPr lang="en-US" dirty="0" smtClean="0"/>
              <a:t> </a:t>
            </a:r>
            <a:r>
              <a:rPr lang="en-US" dirty="0" err="1" smtClean="0"/>
              <a:t>sacar</a:t>
            </a:r>
            <a:r>
              <a:rPr lang="en-US" dirty="0" smtClean="0"/>
              <a:t> mas el </a:t>
            </a:r>
            <a:r>
              <a:rPr lang="en-US" dirty="0" err="1" smtClean="0"/>
              <a:t>pecho</a:t>
            </a:r>
            <a:r>
              <a:rPr lang="en-US" dirty="0" smtClean="0"/>
              <a:t> y </a:t>
            </a:r>
            <a:r>
              <a:rPr lang="en-US" dirty="0" err="1" smtClean="0"/>
              <a:t>abrir</a:t>
            </a:r>
            <a:r>
              <a:rPr lang="en-US" dirty="0" smtClean="0"/>
              <a:t> un </a:t>
            </a:r>
            <a:r>
              <a:rPr lang="en-US" dirty="0" err="1" smtClean="0"/>
              <a:t>poco</a:t>
            </a:r>
            <a:r>
              <a:rPr lang="en-US" dirty="0" smtClean="0"/>
              <a:t> </a:t>
            </a:r>
            <a:r>
              <a:rPr lang="en-US" dirty="0" err="1" smtClean="0"/>
              <a:t>las</a:t>
            </a:r>
            <a:r>
              <a:rPr lang="en-US" dirty="0" smtClean="0"/>
              <a:t> </a:t>
            </a:r>
            <a:r>
              <a:rPr lang="en-US" dirty="0" err="1" smtClean="0"/>
              <a:t>piernas</a:t>
            </a:r>
            <a:r>
              <a:rPr lang="en-US" dirty="0" smtClean="0"/>
              <a:t>. </a:t>
            </a:r>
            <a:r>
              <a:rPr lang="en-US" dirty="0" err="1" smtClean="0"/>
              <a:t>Mujeres</a:t>
            </a:r>
            <a:r>
              <a:rPr lang="en-US" dirty="0" smtClean="0"/>
              <a:t> con la </a:t>
            </a:r>
            <a:r>
              <a:rPr lang="en-US" dirty="0" err="1" smtClean="0"/>
              <a:t>falda</a:t>
            </a:r>
            <a:r>
              <a:rPr lang="en-US" dirty="0" smtClean="0"/>
              <a:t>—</a:t>
            </a:r>
            <a:r>
              <a:rPr lang="en-US" dirty="0" err="1" smtClean="0"/>
              <a:t>levantada</a:t>
            </a:r>
            <a:r>
              <a:rPr lang="en-US" dirty="0" smtClean="0"/>
              <a:t> y al final </a:t>
            </a:r>
            <a:r>
              <a:rPr lang="en-US" dirty="0" err="1" smtClean="0"/>
              <a:t>las</a:t>
            </a:r>
            <a:r>
              <a:rPr lang="en-US" dirty="0" smtClean="0"/>
              <a:t> </a:t>
            </a:r>
            <a:r>
              <a:rPr lang="en-US" dirty="0" err="1" smtClean="0"/>
              <a:t>ninas</a:t>
            </a:r>
            <a:r>
              <a:rPr lang="en-US" dirty="0" smtClean="0"/>
              <a:t> un </a:t>
            </a:r>
            <a:r>
              <a:rPr lang="en-US" dirty="0" err="1" smtClean="0"/>
              <a:t>poco</a:t>
            </a:r>
            <a:r>
              <a:rPr lang="en-US" dirty="0" smtClean="0"/>
              <a:t> mas…</a:t>
            </a:r>
            <a:r>
              <a:rPr lang="en-US" dirty="0" err="1" smtClean="0"/>
              <a:t>que</a:t>
            </a:r>
            <a:r>
              <a:rPr lang="en-US" dirty="0" smtClean="0"/>
              <a:t> se note </a:t>
            </a:r>
            <a:r>
              <a:rPr lang="en-US" dirty="0" err="1" smtClean="0"/>
              <a:t>que</a:t>
            </a:r>
            <a:r>
              <a:rPr lang="en-US" dirty="0" smtClean="0"/>
              <a:t> se </a:t>
            </a:r>
            <a:r>
              <a:rPr lang="en-US" dirty="0" err="1" smtClean="0"/>
              <a:t>doblan</a:t>
            </a:r>
            <a:r>
              <a:rPr lang="en-US" dirty="0" smtClean="0"/>
              <a:t>. </a:t>
            </a:r>
          </a:p>
          <a:p>
            <a:endParaRPr lang="en-US" b="1" dirty="0"/>
          </a:p>
          <a:p>
            <a:r>
              <a:rPr lang="en-US" b="1" dirty="0" smtClean="0"/>
              <a:t>Jalisco: 3: </a:t>
            </a:r>
            <a:r>
              <a:rPr lang="en-US" dirty="0" smtClean="0"/>
              <a:t>Dudes have to put their chest out more and open their legs some. Ladies with your skirts raised and at the and ladies, a little more… you notice they are folded.</a:t>
            </a:r>
            <a:endParaRPr lang="en-US" b="1" dirty="0"/>
          </a:p>
        </p:txBody>
      </p:sp>
    </p:spTree>
    <p:extLst>
      <p:ext uri="{BB962C8B-B14F-4D97-AF65-F5344CB8AC3E}">
        <p14:creationId xmlns:p14="http://schemas.microsoft.com/office/powerpoint/2010/main" val="739767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Body Position Critiques: </a:t>
            </a:r>
            <a:r>
              <a:rPr lang="en-US" dirty="0" err="1"/>
              <a:t>Posicion</a:t>
            </a:r>
            <a:r>
              <a:rPr lang="en-US" dirty="0"/>
              <a:t> de </a:t>
            </a:r>
            <a:r>
              <a:rPr lang="en-US" dirty="0" err="1"/>
              <a:t>Cuerpo</a:t>
            </a:r>
            <a:endParaRPr lang="en-US" dirty="0"/>
          </a:p>
        </p:txBody>
      </p:sp>
      <p:sp>
        <p:nvSpPr>
          <p:cNvPr id="3" name="Content Placeholder 2"/>
          <p:cNvSpPr>
            <a:spLocks noGrp="1"/>
          </p:cNvSpPr>
          <p:nvPr>
            <p:ph sz="quarter" idx="1"/>
          </p:nvPr>
        </p:nvSpPr>
        <p:spPr>
          <a:xfrm>
            <a:off x="457200" y="1600200"/>
            <a:ext cx="7467600" cy="5181600"/>
          </a:xfrm>
        </p:spPr>
        <p:txBody>
          <a:bodyPr>
            <a:normAutofit lnSpcReduction="10000"/>
          </a:bodyPr>
          <a:lstStyle/>
          <a:p>
            <a:r>
              <a:rPr lang="en-US" b="1" dirty="0" smtClean="0"/>
              <a:t>Jalisco:3: </a:t>
            </a:r>
            <a:r>
              <a:rPr lang="en-US" dirty="0" smtClean="0"/>
              <a:t>Need to roll shoulders back and look up. Girls arms should extend outwards when doing skirt work and firmly planted in fist on your hips when not doing skirt work. Boys also must keep the </a:t>
            </a:r>
            <a:r>
              <a:rPr lang="en-US" dirty="0" err="1" smtClean="0"/>
              <a:t>charro</a:t>
            </a:r>
            <a:r>
              <a:rPr lang="en-US" dirty="0" smtClean="0"/>
              <a:t> stance, which is a strong form, chest out and hands placed firmly on your back. If not, you look small on stage.</a:t>
            </a:r>
          </a:p>
          <a:p>
            <a:r>
              <a:rPr lang="en-US" b="1" dirty="0" smtClean="0"/>
              <a:t>Jalisco:3: </a:t>
            </a:r>
            <a:r>
              <a:rPr lang="en-US" dirty="0" err="1" smtClean="0"/>
              <a:t>Necesitan</a:t>
            </a:r>
            <a:r>
              <a:rPr lang="en-US" dirty="0" smtClean="0"/>
              <a:t> </a:t>
            </a:r>
            <a:r>
              <a:rPr lang="en-US" dirty="0" err="1" smtClean="0"/>
              <a:t>poner</a:t>
            </a:r>
            <a:r>
              <a:rPr lang="en-US" dirty="0" smtClean="0"/>
              <a:t> los </a:t>
            </a:r>
            <a:r>
              <a:rPr lang="en-US" dirty="0" err="1" smtClean="0"/>
              <a:t>hombros</a:t>
            </a:r>
            <a:r>
              <a:rPr lang="en-US" dirty="0" smtClean="0"/>
              <a:t> mas </a:t>
            </a:r>
            <a:r>
              <a:rPr lang="en-US" dirty="0" err="1" smtClean="0"/>
              <a:t>atras</a:t>
            </a:r>
            <a:r>
              <a:rPr lang="en-US" dirty="0" smtClean="0"/>
              <a:t> y </a:t>
            </a:r>
            <a:r>
              <a:rPr lang="en-US" dirty="0" err="1" smtClean="0"/>
              <a:t>mirar</a:t>
            </a:r>
            <a:r>
              <a:rPr lang="en-US" dirty="0" smtClean="0"/>
              <a:t> </a:t>
            </a:r>
            <a:r>
              <a:rPr lang="en-US" dirty="0" err="1" smtClean="0"/>
              <a:t>para</a:t>
            </a:r>
            <a:r>
              <a:rPr lang="en-US" dirty="0" smtClean="0"/>
              <a:t> </a:t>
            </a:r>
            <a:r>
              <a:rPr lang="en-US" dirty="0" err="1" smtClean="0"/>
              <a:t>arriba</a:t>
            </a:r>
            <a:r>
              <a:rPr lang="en-US" dirty="0" smtClean="0"/>
              <a:t>. </a:t>
            </a:r>
            <a:r>
              <a:rPr lang="en-US" dirty="0" err="1" smtClean="0"/>
              <a:t>Chicas</a:t>
            </a:r>
            <a:r>
              <a:rPr lang="en-US" dirty="0" smtClean="0"/>
              <a:t> los </a:t>
            </a:r>
            <a:r>
              <a:rPr lang="en-US" dirty="0" err="1" smtClean="0"/>
              <a:t>brazos</a:t>
            </a:r>
            <a:r>
              <a:rPr lang="en-US" dirty="0" smtClean="0"/>
              <a:t> </a:t>
            </a:r>
            <a:r>
              <a:rPr lang="en-US" dirty="0" err="1" smtClean="0"/>
              <a:t>deben</a:t>
            </a:r>
            <a:r>
              <a:rPr lang="en-US" dirty="0" smtClean="0"/>
              <a:t> </a:t>
            </a:r>
            <a:r>
              <a:rPr lang="en-US" dirty="0" err="1" smtClean="0"/>
              <a:t>extenderse</a:t>
            </a:r>
            <a:r>
              <a:rPr lang="en-US" dirty="0" smtClean="0"/>
              <a:t> al </a:t>
            </a:r>
            <a:r>
              <a:rPr lang="en-US" dirty="0" err="1" smtClean="0"/>
              <a:t>hacer</a:t>
            </a:r>
            <a:r>
              <a:rPr lang="en-US" dirty="0" smtClean="0"/>
              <a:t> el </a:t>
            </a:r>
            <a:r>
              <a:rPr lang="en-US" dirty="0" err="1" smtClean="0"/>
              <a:t>faldeo</a:t>
            </a:r>
            <a:r>
              <a:rPr lang="en-US" dirty="0" smtClean="0"/>
              <a:t> y </a:t>
            </a:r>
            <a:r>
              <a:rPr lang="en-US" dirty="0" err="1" smtClean="0"/>
              <a:t>plantarse</a:t>
            </a:r>
            <a:r>
              <a:rPr lang="en-US" dirty="0" smtClean="0"/>
              <a:t> en </a:t>
            </a:r>
            <a:r>
              <a:rPr lang="en-US" dirty="0" err="1" smtClean="0"/>
              <a:t>punos</a:t>
            </a:r>
            <a:r>
              <a:rPr lang="en-US" dirty="0" smtClean="0"/>
              <a:t> en </a:t>
            </a:r>
            <a:r>
              <a:rPr lang="en-US" dirty="0" err="1" smtClean="0"/>
              <a:t>las</a:t>
            </a:r>
            <a:r>
              <a:rPr lang="en-US" dirty="0" smtClean="0"/>
              <a:t> </a:t>
            </a:r>
            <a:r>
              <a:rPr lang="en-US" dirty="0" err="1" smtClean="0"/>
              <a:t>caderas</a:t>
            </a:r>
            <a:r>
              <a:rPr lang="en-US" dirty="0" smtClean="0"/>
              <a:t> </a:t>
            </a:r>
            <a:r>
              <a:rPr lang="en-US" dirty="0" err="1" smtClean="0"/>
              <a:t>cuando</a:t>
            </a:r>
            <a:r>
              <a:rPr lang="en-US" dirty="0" smtClean="0"/>
              <a:t> no. </a:t>
            </a:r>
            <a:r>
              <a:rPr lang="en-US" dirty="0" err="1" smtClean="0"/>
              <a:t>Chicos</a:t>
            </a:r>
            <a:r>
              <a:rPr lang="en-US" dirty="0" smtClean="0"/>
              <a:t> </a:t>
            </a:r>
            <a:r>
              <a:rPr lang="en-US" dirty="0" err="1" smtClean="0"/>
              <a:t>deben</a:t>
            </a:r>
            <a:r>
              <a:rPr lang="en-US" dirty="0" smtClean="0"/>
              <a:t> </a:t>
            </a:r>
            <a:r>
              <a:rPr lang="en-US" dirty="0" err="1" smtClean="0"/>
              <a:t>mantener</a:t>
            </a:r>
            <a:r>
              <a:rPr lang="en-US" dirty="0" smtClean="0"/>
              <a:t> la </a:t>
            </a:r>
            <a:r>
              <a:rPr lang="en-US" dirty="0" err="1" smtClean="0"/>
              <a:t>postura</a:t>
            </a:r>
            <a:r>
              <a:rPr lang="en-US" dirty="0" smtClean="0"/>
              <a:t> del </a:t>
            </a:r>
            <a:r>
              <a:rPr lang="en-US" dirty="0" err="1" smtClean="0"/>
              <a:t>charro</a:t>
            </a:r>
            <a:r>
              <a:rPr lang="en-US" dirty="0" smtClean="0"/>
              <a:t>, lo </a:t>
            </a:r>
            <a:r>
              <a:rPr lang="en-US" dirty="0" err="1" smtClean="0"/>
              <a:t>que</a:t>
            </a:r>
            <a:r>
              <a:rPr lang="en-US" dirty="0" smtClean="0"/>
              <a:t> </a:t>
            </a:r>
            <a:r>
              <a:rPr lang="en-US" dirty="0" err="1" smtClean="0"/>
              <a:t>es</a:t>
            </a:r>
            <a:r>
              <a:rPr lang="en-US" dirty="0" smtClean="0"/>
              <a:t> </a:t>
            </a:r>
            <a:r>
              <a:rPr lang="en-US" dirty="0" err="1" smtClean="0"/>
              <a:t>fuerte</a:t>
            </a:r>
            <a:r>
              <a:rPr lang="en-US" dirty="0" smtClean="0"/>
              <a:t> con el </a:t>
            </a:r>
            <a:r>
              <a:rPr lang="en-US" dirty="0" err="1" smtClean="0"/>
              <a:t>pecho</a:t>
            </a:r>
            <a:r>
              <a:rPr lang="en-US" dirty="0" smtClean="0"/>
              <a:t> </a:t>
            </a:r>
            <a:r>
              <a:rPr lang="en-US" dirty="0" err="1" smtClean="0"/>
              <a:t>adelante</a:t>
            </a:r>
            <a:r>
              <a:rPr lang="en-US" dirty="0" smtClean="0"/>
              <a:t> y </a:t>
            </a:r>
            <a:r>
              <a:rPr lang="en-US" dirty="0" err="1" smtClean="0"/>
              <a:t>las</a:t>
            </a:r>
            <a:r>
              <a:rPr lang="en-US" dirty="0" smtClean="0"/>
              <a:t> </a:t>
            </a:r>
            <a:r>
              <a:rPr lang="en-US" dirty="0" err="1" smtClean="0"/>
              <a:t>manos</a:t>
            </a:r>
            <a:r>
              <a:rPr lang="en-US" dirty="0" smtClean="0"/>
              <a:t> </a:t>
            </a:r>
            <a:r>
              <a:rPr lang="en-US" dirty="0" err="1" smtClean="0"/>
              <a:t>fuertemente</a:t>
            </a:r>
            <a:r>
              <a:rPr lang="en-US" dirty="0" smtClean="0"/>
              <a:t> </a:t>
            </a:r>
            <a:r>
              <a:rPr lang="en-US" dirty="0" err="1" smtClean="0"/>
              <a:t>puestos</a:t>
            </a:r>
            <a:r>
              <a:rPr lang="en-US" dirty="0" smtClean="0"/>
              <a:t> </a:t>
            </a:r>
            <a:r>
              <a:rPr lang="en-US" dirty="0" err="1" smtClean="0"/>
              <a:t>atras</a:t>
            </a:r>
            <a:r>
              <a:rPr lang="en-US" dirty="0" smtClean="0"/>
              <a:t>. Si no, se </a:t>
            </a:r>
            <a:r>
              <a:rPr lang="en-US" dirty="0" err="1" smtClean="0"/>
              <a:t>miran</a:t>
            </a:r>
            <a:r>
              <a:rPr lang="en-US" dirty="0" smtClean="0"/>
              <a:t> </a:t>
            </a:r>
            <a:r>
              <a:rPr lang="en-US" dirty="0" err="1" smtClean="0"/>
              <a:t>pequenos</a:t>
            </a:r>
            <a:r>
              <a:rPr lang="en-US" dirty="0" smtClean="0"/>
              <a:t> en el </a:t>
            </a:r>
            <a:r>
              <a:rPr lang="en-US" dirty="0" err="1" smtClean="0"/>
              <a:t>escenario</a:t>
            </a:r>
            <a:r>
              <a:rPr lang="en-US" dirty="0" smtClean="0"/>
              <a:t>. </a:t>
            </a:r>
            <a:endParaRPr lang="en-US" b="1" dirty="0"/>
          </a:p>
        </p:txBody>
      </p:sp>
    </p:spTree>
    <p:extLst>
      <p:ext uri="{BB962C8B-B14F-4D97-AF65-F5344CB8AC3E}">
        <p14:creationId xmlns:p14="http://schemas.microsoft.com/office/powerpoint/2010/main" val="3786606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a:t>
            </a:r>
            <a:r>
              <a:rPr lang="en-US" dirty="0" smtClean="0"/>
              <a:t>Skirt Work Critiques</a:t>
            </a:r>
            <a:r>
              <a:rPr lang="en-US" dirty="0"/>
              <a:t>: </a:t>
            </a:r>
            <a:r>
              <a:rPr lang="en-US" dirty="0" err="1" smtClean="0"/>
              <a:t>Faldeo</a:t>
            </a:r>
            <a:r>
              <a:rPr lang="en-US" dirty="0" smtClean="0"/>
              <a:t> </a:t>
            </a:r>
            <a:endParaRPr lang="en-US" dirty="0"/>
          </a:p>
        </p:txBody>
      </p:sp>
      <p:sp>
        <p:nvSpPr>
          <p:cNvPr id="3" name="Content Placeholder 2"/>
          <p:cNvSpPr>
            <a:spLocks noGrp="1"/>
          </p:cNvSpPr>
          <p:nvPr>
            <p:ph sz="quarter" idx="1"/>
          </p:nvPr>
        </p:nvSpPr>
        <p:spPr>
          <a:xfrm>
            <a:off x="152400" y="1371600"/>
            <a:ext cx="8382000" cy="5410200"/>
          </a:xfrm>
        </p:spPr>
        <p:txBody>
          <a:bodyPr>
            <a:normAutofit/>
          </a:bodyPr>
          <a:lstStyle/>
          <a:p>
            <a:r>
              <a:rPr lang="en-US" b="1" dirty="0" smtClean="0"/>
              <a:t>Veracruz Jarocho:2: </a:t>
            </a:r>
            <a:r>
              <a:rPr lang="en-US" dirty="0" smtClean="0"/>
              <a:t>Skirts were held well at the beginning such as in Colas and Coco, but at times when the girls were supposed to hold their skirt straight they were slightly moving (this was evident in </a:t>
            </a:r>
            <a:r>
              <a:rPr lang="en-US" dirty="0" err="1" smtClean="0"/>
              <a:t>Bamba</a:t>
            </a:r>
            <a:r>
              <a:rPr lang="en-US" dirty="0" smtClean="0"/>
              <a:t>, as well.) Also in </a:t>
            </a:r>
            <a:r>
              <a:rPr lang="en-US" dirty="0" err="1" smtClean="0"/>
              <a:t>Bamba</a:t>
            </a:r>
            <a:r>
              <a:rPr lang="en-US" dirty="0" smtClean="0"/>
              <a:t>, not all the skirts were together and looked choppy. Also girls were, at times, just holding their skirt, and weren’t flipping it up. </a:t>
            </a:r>
          </a:p>
          <a:p>
            <a:r>
              <a:rPr lang="en-US" b="1" dirty="0" smtClean="0"/>
              <a:t>Veracruz Jarocho:2: </a:t>
            </a:r>
            <a:r>
              <a:rPr lang="en-US" dirty="0" smtClean="0"/>
              <a:t>Las </a:t>
            </a:r>
            <a:r>
              <a:rPr lang="en-US" dirty="0" err="1" smtClean="0"/>
              <a:t>faldas</a:t>
            </a:r>
            <a:r>
              <a:rPr lang="en-US" dirty="0" smtClean="0"/>
              <a:t> </a:t>
            </a:r>
            <a:r>
              <a:rPr lang="en-US" dirty="0" err="1" smtClean="0"/>
              <a:t>fueron</a:t>
            </a:r>
            <a:r>
              <a:rPr lang="en-US" dirty="0" smtClean="0"/>
              <a:t> </a:t>
            </a:r>
            <a:r>
              <a:rPr lang="en-US" dirty="0" err="1" smtClean="0"/>
              <a:t>agarradas</a:t>
            </a:r>
            <a:r>
              <a:rPr lang="en-US" dirty="0" smtClean="0"/>
              <a:t> </a:t>
            </a:r>
            <a:r>
              <a:rPr lang="en-US" dirty="0" err="1" smtClean="0"/>
              <a:t>correctamente</a:t>
            </a:r>
            <a:r>
              <a:rPr lang="en-US" dirty="0" smtClean="0"/>
              <a:t> al principio de Colas y de Coco </a:t>
            </a:r>
            <a:r>
              <a:rPr lang="en-US" dirty="0" err="1" smtClean="0"/>
              <a:t>pero</a:t>
            </a:r>
            <a:r>
              <a:rPr lang="en-US" dirty="0" smtClean="0"/>
              <a:t> a </a:t>
            </a:r>
            <a:r>
              <a:rPr lang="en-US" dirty="0" err="1" smtClean="0"/>
              <a:t>veces</a:t>
            </a:r>
            <a:r>
              <a:rPr lang="en-US" dirty="0" smtClean="0"/>
              <a:t> </a:t>
            </a:r>
            <a:r>
              <a:rPr lang="en-US" dirty="0" err="1" smtClean="0"/>
              <a:t>las</a:t>
            </a:r>
            <a:r>
              <a:rPr lang="en-US" dirty="0" smtClean="0"/>
              <a:t> </a:t>
            </a:r>
            <a:r>
              <a:rPr lang="en-US" dirty="0" err="1" smtClean="0"/>
              <a:t>chicas</a:t>
            </a:r>
            <a:r>
              <a:rPr lang="en-US" dirty="0" smtClean="0"/>
              <a:t> </a:t>
            </a:r>
            <a:r>
              <a:rPr lang="en-US" dirty="0" err="1" smtClean="0"/>
              <a:t>debieron</a:t>
            </a:r>
            <a:r>
              <a:rPr lang="en-US" dirty="0" smtClean="0"/>
              <a:t> </a:t>
            </a:r>
            <a:r>
              <a:rPr lang="en-US" dirty="0" err="1" smtClean="0"/>
              <a:t>haber</a:t>
            </a:r>
            <a:r>
              <a:rPr lang="en-US" dirty="0" smtClean="0"/>
              <a:t> </a:t>
            </a:r>
            <a:r>
              <a:rPr lang="en-US" dirty="0" err="1" smtClean="0"/>
              <a:t>mantenido</a:t>
            </a:r>
            <a:r>
              <a:rPr lang="en-US" dirty="0" smtClean="0"/>
              <a:t> la </a:t>
            </a:r>
            <a:r>
              <a:rPr lang="en-US" dirty="0" err="1" smtClean="0"/>
              <a:t>falda</a:t>
            </a:r>
            <a:r>
              <a:rPr lang="en-US" dirty="0" smtClean="0"/>
              <a:t> recta </a:t>
            </a:r>
            <a:r>
              <a:rPr lang="en-US" dirty="0" err="1" smtClean="0"/>
              <a:t>pero</a:t>
            </a:r>
            <a:r>
              <a:rPr lang="en-US" dirty="0" smtClean="0"/>
              <a:t> se </a:t>
            </a:r>
            <a:r>
              <a:rPr lang="en-US" dirty="0" err="1" smtClean="0"/>
              <a:t>movian</a:t>
            </a:r>
            <a:r>
              <a:rPr lang="en-US" dirty="0" smtClean="0"/>
              <a:t> un </a:t>
            </a:r>
            <a:r>
              <a:rPr lang="en-US" dirty="0" err="1" smtClean="0"/>
              <a:t>poco</a:t>
            </a:r>
            <a:r>
              <a:rPr lang="en-US" dirty="0" smtClean="0"/>
              <a:t> (</a:t>
            </a:r>
            <a:r>
              <a:rPr lang="en-US" dirty="0" err="1" smtClean="0"/>
              <a:t>tambien</a:t>
            </a:r>
            <a:r>
              <a:rPr lang="en-US" dirty="0" smtClean="0"/>
              <a:t> en </a:t>
            </a:r>
            <a:r>
              <a:rPr lang="en-US" dirty="0" err="1" smtClean="0"/>
              <a:t>Bamba</a:t>
            </a:r>
            <a:r>
              <a:rPr lang="en-US" dirty="0" smtClean="0"/>
              <a:t>). </a:t>
            </a:r>
            <a:r>
              <a:rPr lang="en-US" dirty="0" err="1" smtClean="0"/>
              <a:t>Tambien</a:t>
            </a:r>
            <a:r>
              <a:rPr lang="en-US" dirty="0" smtClean="0"/>
              <a:t> en </a:t>
            </a:r>
            <a:r>
              <a:rPr lang="en-US" dirty="0" err="1" smtClean="0"/>
              <a:t>Bamba</a:t>
            </a:r>
            <a:r>
              <a:rPr lang="en-US" dirty="0" smtClean="0"/>
              <a:t>, no </a:t>
            </a:r>
            <a:r>
              <a:rPr lang="en-US" dirty="0" err="1" smtClean="0"/>
              <a:t>todas</a:t>
            </a:r>
            <a:r>
              <a:rPr lang="en-US" dirty="0" smtClean="0"/>
              <a:t> </a:t>
            </a:r>
            <a:r>
              <a:rPr lang="en-US" dirty="0" err="1" smtClean="0"/>
              <a:t>las</a:t>
            </a:r>
            <a:r>
              <a:rPr lang="en-US" dirty="0" smtClean="0"/>
              <a:t> </a:t>
            </a:r>
            <a:r>
              <a:rPr lang="en-US" dirty="0" err="1" smtClean="0"/>
              <a:t>faldas</a:t>
            </a:r>
            <a:r>
              <a:rPr lang="en-US" dirty="0" smtClean="0"/>
              <a:t> </a:t>
            </a:r>
            <a:r>
              <a:rPr lang="en-US" dirty="0" err="1" smtClean="0"/>
              <a:t>estaban</a:t>
            </a:r>
            <a:r>
              <a:rPr lang="en-US" dirty="0" smtClean="0"/>
              <a:t> juntas y </a:t>
            </a:r>
            <a:r>
              <a:rPr lang="en-US" dirty="0" err="1" smtClean="0"/>
              <a:t>faltaban</a:t>
            </a:r>
            <a:r>
              <a:rPr lang="en-US" dirty="0" smtClean="0"/>
              <a:t> </a:t>
            </a:r>
            <a:r>
              <a:rPr lang="en-US" dirty="0" err="1" smtClean="0"/>
              <a:t>fluidez</a:t>
            </a:r>
            <a:r>
              <a:rPr lang="en-US" dirty="0" smtClean="0"/>
              <a:t>. </a:t>
            </a:r>
            <a:r>
              <a:rPr lang="en-US" dirty="0" err="1" smtClean="0"/>
              <a:t>Tambien</a:t>
            </a:r>
            <a:r>
              <a:rPr lang="en-US" dirty="0" smtClean="0"/>
              <a:t>, a </a:t>
            </a:r>
            <a:r>
              <a:rPr lang="en-US" dirty="0" err="1" smtClean="0"/>
              <a:t>veces</a:t>
            </a:r>
            <a:r>
              <a:rPr lang="en-US" dirty="0" smtClean="0"/>
              <a:t>, </a:t>
            </a:r>
            <a:r>
              <a:rPr lang="en-US" dirty="0" err="1" smtClean="0"/>
              <a:t>las</a:t>
            </a:r>
            <a:r>
              <a:rPr lang="en-US" dirty="0" smtClean="0"/>
              <a:t> </a:t>
            </a:r>
            <a:r>
              <a:rPr lang="en-US" dirty="0" err="1" smtClean="0"/>
              <a:t>chicas</a:t>
            </a:r>
            <a:r>
              <a:rPr lang="en-US" dirty="0" smtClean="0"/>
              <a:t> </a:t>
            </a:r>
            <a:r>
              <a:rPr lang="en-US" dirty="0" err="1" smtClean="0"/>
              <a:t>simplesmente</a:t>
            </a:r>
            <a:r>
              <a:rPr lang="en-US" dirty="0" smtClean="0"/>
              <a:t> </a:t>
            </a:r>
            <a:r>
              <a:rPr lang="en-US" dirty="0" err="1" smtClean="0"/>
              <a:t>agarraron</a:t>
            </a:r>
            <a:r>
              <a:rPr lang="en-US" dirty="0" smtClean="0"/>
              <a:t> </a:t>
            </a:r>
            <a:r>
              <a:rPr lang="en-US" dirty="0" err="1" smtClean="0"/>
              <a:t>las</a:t>
            </a:r>
            <a:r>
              <a:rPr lang="en-US" dirty="0" smtClean="0"/>
              <a:t> </a:t>
            </a:r>
            <a:r>
              <a:rPr lang="en-US" dirty="0" err="1" smtClean="0"/>
              <a:t>faldas</a:t>
            </a:r>
            <a:r>
              <a:rPr lang="en-US" dirty="0" smtClean="0"/>
              <a:t> en </a:t>
            </a:r>
            <a:r>
              <a:rPr lang="en-US" dirty="0" err="1" smtClean="0"/>
              <a:t>vez</a:t>
            </a:r>
            <a:r>
              <a:rPr lang="en-US" dirty="0" smtClean="0"/>
              <a:t> de </a:t>
            </a:r>
            <a:r>
              <a:rPr lang="en-US" dirty="0" err="1" smtClean="0"/>
              <a:t>enrollarlas</a:t>
            </a:r>
            <a:r>
              <a:rPr lang="en-US" dirty="0" smtClean="0"/>
              <a:t>.</a:t>
            </a:r>
            <a:endParaRPr lang="en-US" b="1" dirty="0"/>
          </a:p>
        </p:txBody>
      </p:sp>
    </p:spTree>
    <p:extLst>
      <p:ext uri="{BB962C8B-B14F-4D97-AF65-F5344CB8AC3E}">
        <p14:creationId xmlns:p14="http://schemas.microsoft.com/office/powerpoint/2010/main" val="3969030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Perdon</a:t>
            </a:r>
            <a:r>
              <a:rPr lang="en-US" dirty="0" smtClean="0"/>
              <a:t> la </a:t>
            </a:r>
            <a:r>
              <a:rPr lang="en-US" dirty="0" err="1" smtClean="0"/>
              <a:t>falta</a:t>
            </a:r>
            <a:r>
              <a:rPr lang="en-US" dirty="0" smtClean="0"/>
              <a:t> de </a:t>
            </a:r>
            <a:r>
              <a:rPr lang="en-US" dirty="0" err="1" smtClean="0"/>
              <a:t>accentos</a:t>
            </a:r>
            <a:endParaRPr lang="en-US" dirty="0"/>
          </a:p>
        </p:txBody>
      </p:sp>
      <p:sp>
        <p:nvSpPr>
          <p:cNvPr id="3" name="Content Placeholder 2"/>
          <p:cNvSpPr>
            <a:spLocks noGrp="1"/>
          </p:cNvSpPr>
          <p:nvPr>
            <p:ph sz="quarter" idx="1"/>
          </p:nvPr>
        </p:nvSpPr>
        <p:spPr/>
        <p:txBody>
          <a:bodyPr/>
          <a:lstStyle/>
          <a:p>
            <a:pPr marL="0" indent="0">
              <a:buNone/>
            </a:pPr>
            <a:r>
              <a:rPr lang="en-US" dirty="0" smtClean="0"/>
              <a:t>Este </a:t>
            </a:r>
            <a:r>
              <a:rPr lang="en-US" dirty="0" err="1" smtClean="0"/>
              <a:t>programa</a:t>
            </a:r>
            <a:r>
              <a:rPr lang="en-US" dirty="0" smtClean="0"/>
              <a:t> no me </a:t>
            </a:r>
            <a:r>
              <a:rPr lang="en-US" dirty="0" err="1" smtClean="0"/>
              <a:t>deja</a:t>
            </a:r>
            <a:r>
              <a:rPr lang="en-US" dirty="0" smtClean="0"/>
              <a:t>  </a:t>
            </a:r>
            <a:r>
              <a:rPr lang="en-US" dirty="0" err="1" smtClean="0"/>
              <a:t>poner</a:t>
            </a:r>
            <a:r>
              <a:rPr lang="en-US" dirty="0" smtClean="0"/>
              <a:t> </a:t>
            </a:r>
            <a:r>
              <a:rPr lang="en-US" dirty="0" err="1" smtClean="0"/>
              <a:t>accentos</a:t>
            </a:r>
            <a:r>
              <a:rPr lang="en-US" dirty="0" smtClean="0"/>
              <a:t> </a:t>
            </a:r>
            <a:r>
              <a:rPr lang="en-US" dirty="0" err="1" smtClean="0"/>
              <a:t>mientras</a:t>
            </a:r>
            <a:r>
              <a:rPr lang="en-US" dirty="0" smtClean="0"/>
              <a:t> </a:t>
            </a:r>
            <a:r>
              <a:rPr lang="en-US" dirty="0" err="1" smtClean="0"/>
              <a:t>escribo</a:t>
            </a:r>
            <a:r>
              <a:rPr lang="en-US" dirty="0" smtClean="0"/>
              <a:t> </a:t>
            </a:r>
            <a:r>
              <a:rPr lang="en-US" dirty="0" err="1" smtClean="0"/>
              <a:t>directamente</a:t>
            </a:r>
            <a:r>
              <a:rPr lang="en-US" dirty="0" smtClean="0"/>
              <a:t> en </a:t>
            </a:r>
            <a:r>
              <a:rPr lang="en-US" dirty="0" err="1" smtClean="0"/>
              <a:t>las</a:t>
            </a:r>
            <a:r>
              <a:rPr lang="en-US" dirty="0" smtClean="0"/>
              <a:t> </a:t>
            </a:r>
            <a:r>
              <a:rPr lang="en-US" dirty="0" err="1" smtClean="0"/>
              <a:t>hojas</a:t>
            </a:r>
            <a:r>
              <a:rPr lang="en-US" dirty="0" smtClean="0"/>
              <a:t> de PowerPoint. </a:t>
            </a:r>
            <a:endParaRPr lang="en-US" dirty="0"/>
          </a:p>
        </p:txBody>
      </p:sp>
    </p:spTree>
    <p:extLst>
      <p:ext uri="{BB962C8B-B14F-4D97-AF65-F5344CB8AC3E}">
        <p14:creationId xmlns:p14="http://schemas.microsoft.com/office/powerpoint/2010/main" val="407154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a:t>
            </a:r>
            <a:r>
              <a:rPr lang="en-US" dirty="0" smtClean="0"/>
              <a:t>Skirt Work Critiques</a:t>
            </a:r>
            <a:r>
              <a:rPr lang="en-US" dirty="0"/>
              <a:t>: </a:t>
            </a:r>
            <a:r>
              <a:rPr lang="en-US" dirty="0" err="1" smtClean="0"/>
              <a:t>Faldeo</a:t>
            </a:r>
            <a:r>
              <a:rPr lang="en-US" dirty="0" smtClean="0"/>
              <a:t> 2</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Jalisco:3: </a:t>
            </a:r>
            <a:r>
              <a:rPr lang="en-US" dirty="0" smtClean="0"/>
              <a:t>For beginners skirt work was good for the little amount of time they had to practice. The skirt work was off time and speeds were different among dancers. Needs to be “</a:t>
            </a:r>
            <a:r>
              <a:rPr lang="en-US" dirty="0" err="1" smtClean="0"/>
              <a:t>flowy</a:t>
            </a:r>
            <a:r>
              <a:rPr lang="en-US" dirty="0" smtClean="0"/>
              <a:t>” and it should be more shoulders and wrists that move, not just elbows b/c then it looks small and not “</a:t>
            </a:r>
            <a:r>
              <a:rPr lang="en-US" dirty="0" err="1" smtClean="0"/>
              <a:t>flowy</a:t>
            </a:r>
            <a:r>
              <a:rPr lang="en-US" dirty="0" smtClean="0"/>
              <a:t>.</a:t>
            </a:r>
          </a:p>
          <a:p>
            <a:pPr marL="0" indent="0">
              <a:buNone/>
            </a:pPr>
            <a:endParaRPr lang="en-US" dirty="0" smtClean="0"/>
          </a:p>
          <a:p>
            <a:r>
              <a:rPr lang="en-US" b="1" dirty="0" smtClean="0"/>
              <a:t>Jalisco:3: </a:t>
            </a:r>
            <a:r>
              <a:rPr lang="en-US" dirty="0" err="1" smtClean="0"/>
              <a:t>Por</a:t>
            </a:r>
            <a:r>
              <a:rPr lang="en-US" dirty="0" smtClean="0"/>
              <a:t> </a:t>
            </a:r>
            <a:r>
              <a:rPr lang="en-US" dirty="0" err="1" smtClean="0"/>
              <a:t>ser</a:t>
            </a:r>
            <a:r>
              <a:rPr lang="en-US" dirty="0" smtClean="0"/>
              <a:t> </a:t>
            </a:r>
            <a:r>
              <a:rPr lang="en-US" dirty="0" err="1" smtClean="0"/>
              <a:t>principiantes</a:t>
            </a:r>
            <a:r>
              <a:rPr lang="en-US" dirty="0" smtClean="0"/>
              <a:t>  con </a:t>
            </a:r>
            <a:r>
              <a:rPr lang="en-US" dirty="0" err="1" smtClean="0"/>
              <a:t>poco</a:t>
            </a:r>
            <a:r>
              <a:rPr lang="en-US" dirty="0" smtClean="0"/>
              <a:t> </a:t>
            </a:r>
            <a:r>
              <a:rPr lang="en-US" dirty="0" err="1" smtClean="0"/>
              <a:t>tiempo</a:t>
            </a:r>
            <a:r>
              <a:rPr lang="en-US" dirty="0" smtClean="0"/>
              <a:t> </a:t>
            </a:r>
            <a:r>
              <a:rPr lang="en-US" dirty="0" err="1" smtClean="0"/>
              <a:t>para</a:t>
            </a:r>
            <a:r>
              <a:rPr lang="en-US" dirty="0" smtClean="0"/>
              <a:t> </a:t>
            </a:r>
            <a:r>
              <a:rPr lang="en-US" dirty="0" err="1" smtClean="0"/>
              <a:t>practicar</a:t>
            </a:r>
            <a:r>
              <a:rPr lang="en-US" dirty="0" smtClean="0"/>
              <a:t> el </a:t>
            </a:r>
            <a:r>
              <a:rPr lang="en-US" dirty="0" err="1" smtClean="0"/>
              <a:t>faldeo</a:t>
            </a:r>
            <a:r>
              <a:rPr lang="en-US" dirty="0" smtClean="0"/>
              <a:t> era </a:t>
            </a:r>
            <a:r>
              <a:rPr lang="en-US" dirty="0" err="1" smtClean="0"/>
              <a:t>bueno</a:t>
            </a:r>
            <a:r>
              <a:rPr lang="en-US" dirty="0" smtClean="0"/>
              <a:t>. El </a:t>
            </a:r>
            <a:r>
              <a:rPr lang="en-US" dirty="0" err="1" smtClean="0"/>
              <a:t>faldeo</a:t>
            </a:r>
            <a:r>
              <a:rPr lang="en-US" dirty="0" smtClean="0"/>
              <a:t> no era a </a:t>
            </a:r>
            <a:r>
              <a:rPr lang="en-US" dirty="0" err="1" smtClean="0"/>
              <a:t>tiempo</a:t>
            </a:r>
            <a:r>
              <a:rPr lang="en-US" dirty="0" smtClean="0"/>
              <a:t> y la </a:t>
            </a:r>
            <a:r>
              <a:rPr lang="en-US" dirty="0" err="1" smtClean="0"/>
              <a:t>velocidad</a:t>
            </a:r>
            <a:r>
              <a:rPr lang="en-US" dirty="0" smtClean="0"/>
              <a:t> </a:t>
            </a:r>
            <a:r>
              <a:rPr lang="en-US" dirty="0" err="1" smtClean="0"/>
              <a:t>varia</a:t>
            </a:r>
            <a:r>
              <a:rPr lang="en-US" dirty="0" smtClean="0"/>
              <a:t> entre </a:t>
            </a:r>
            <a:r>
              <a:rPr lang="en-US" dirty="0" err="1" smtClean="0"/>
              <a:t>bailarinas</a:t>
            </a:r>
            <a:r>
              <a:rPr lang="en-US" dirty="0" smtClean="0"/>
              <a:t>. </a:t>
            </a:r>
            <a:r>
              <a:rPr lang="en-US" dirty="0" err="1" smtClean="0"/>
              <a:t>Debe</a:t>
            </a:r>
            <a:r>
              <a:rPr lang="en-US" dirty="0" smtClean="0"/>
              <a:t> </a:t>
            </a:r>
            <a:r>
              <a:rPr lang="en-US" dirty="0" err="1" smtClean="0"/>
              <a:t>ser</a:t>
            </a:r>
            <a:r>
              <a:rPr lang="en-US" dirty="0" smtClean="0"/>
              <a:t> mas </a:t>
            </a:r>
            <a:r>
              <a:rPr lang="en-US" dirty="0" err="1" smtClean="0"/>
              <a:t>fluido</a:t>
            </a:r>
            <a:r>
              <a:rPr lang="en-US" dirty="0"/>
              <a:t> </a:t>
            </a:r>
            <a:r>
              <a:rPr lang="en-US" dirty="0" smtClean="0"/>
              <a:t>y </a:t>
            </a:r>
            <a:r>
              <a:rPr lang="en-US" dirty="0" err="1" smtClean="0"/>
              <a:t>usar</a:t>
            </a:r>
            <a:r>
              <a:rPr lang="en-US" dirty="0" smtClean="0"/>
              <a:t> mas los </a:t>
            </a:r>
            <a:r>
              <a:rPr lang="en-US" dirty="0" err="1" smtClean="0"/>
              <a:t>hombros</a:t>
            </a:r>
            <a:r>
              <a:rPr lang="en-US" dirty="0" smtClean="0"/>
              <a:t> y </a:t>
            </a:r>
            <a:r>
              <a:rPr lang="en-US" dirty="0" err="1" smtClean="0"/>
              <a:t>munecas</a:t>
            </a:r>
            <a:r>
              <a:rPr lang="en-US" dirty="0" smtClean="0"/>
              <a:t>, no </a:t>
            </a:r>
            <a:r>
              <a:rPr lang="en-US" dirty="0" err="1" smtClean="0"/>
              <a:t>solamente</a:t>
            </a:r>
            <a:r>
              <a:rPr lang="en-US" dirty="0" smtClean="0"/>
              <a:t> los </a:t>
            </a:r>
            <a:r>
              <a:rPr lang="en-US" dirty="0" err="1" smtClean="0"/>
              <a:t>codo</a:t>
            </a:r>
            <a:r>
              <a:rPr lang="en-US" dirty="0" smtClean="0"/>
              <a:t> p/q se </a:t>
            </a:r>
            <a:r>
              <a:rPr lang="en-US" dirty="0" err="1" smtClean="0"/>
              <a:t>mira</a:t>
            </a:r>
            <a:r>
              <a:rPr lang="en-US" dirty="0" smtClean="0"/>
              <a:t> </a:t>
            </a:r>
            <a:r>
              <a:rPr lang="en-US" dirty="0" err="1" smtClean="0"/>
              <a:t>pequena</a:t>
            </a:r>
            <a:r>
              <a:rPr lang="en-US" dirty="0" smtClean="0"/>
              <a:t> y sin </a:t>
            </a:r>
            <a:r>
              <a:rPr lang="en-US" dirty="0" err="1" smtClean="0"/>
              <a:t>fluidez</a:t>
            </a:r>
            <a:r>
              <a:rPr lang="en-US" dirty="0" smtClean="0"/>
              <a:t>. </a:t>
            </a:r>
            <a:endParaRPr lang="en-US" b="1" dirty="0" smtClean="0"/>
          </a:p>
          <a:p>
            <a:endParaRPr lang="en-US" b="1" dirty="0"/>
          </a:p>
        </p:txBody>
      </p:sp>
    </p:spTree>
    <p:extLst>
      <p:ext uri="{BB962C8B-B14F-4D97-AF65-F5344CB8AC3E}">
        <p14:creationId xmlns:p14="http://schemas.microsoft.com/office/powerpoint/2010/main" val="1180256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a:t>
            </a:r>
            <a:r>
              <a:rPr lang="en-US" dirty="0" smtClean="0"/>
              <a:t>Prop Work Critiques</a:t>
            </a:r>
            <a:r>
              <a:rPr lang="en-US" dirty="0"/>
              <a:t>: </a:t>
            </a:r>
            <a:r>
              <a:rPr lang="en-US" dirty="0" err="1" smtClean="0"/>
              <a:t>Accesoria</a:t>
            </a:r>
            <a:r>
              <a:rPr lang="en-US" dirty="0" smtClean="0"/>
              <a:t> </a:t>
            </a:r>
            <a:endParaRPr lang="en-US" dirty="0"/>
          </a:p>
        </p:txBody>
      </p:sp>
      <p:sp>
        <p:nvSpPr>
          <p:cNvPr id="3" name="Content Placeholder 2"/>
          <p:cNvSpPr>
            <a:spLocks noGrp="1"/>
          </p:cNvSpPr>
          <p:nvPr>
            <p:ph sz="quarter" idx="1"/>
          </p:nvPr>
        </p:nvSpPr>
        <p:spPr/>
        <p:txBody>
          <a:bodyPr/>
          <a:lstStyle/>
          <a:p>
            <a:r>
              <a:rPr lang="en-US" b="1" dirty="0" smtClean="0"/>
              <a:t>Veracruz Jarocho:2: </a:t>
            </a:r>
            <a:r>
              <a:rPr lang="en-US" dirty="0" smtClean="0"/>
              <a:t>The use of the fans was not always together, as some girls were fanning too fast, too slow or not at all. What happened to one of the bows?</a:t>
            </a:r>
          </a:p>
          <a:p>
            <a:r>
              <a:rPr lang="en-US" b="1" dirty="0" smtClean="0"/>
              <a:t>Veracruz Jarocho:2: </a:t>
            </a:r>
            <a:r>
              <a:rPr lang="en-US" dirty="0" smtClean="0"/>
              <a:t>El </a:t>
            </a:r>
            <a:r>
              <a:rPr lang="en-US" dirty="0" err="1" smtClean="0"/>
              <a:t>uso</a:t>
            </a:r>
            <a:r>
              <a:rPr lang="en-US" dirty="0" smtClean="0"/>
              <a:t> de los </a:t>
            </a:r>
            <a:r>
              <a:rPr lang="en-US" dirty="0" err="1" smtClean="0"/>
              <a:t>abanicos</a:t>
            </a:r>
            <a:r>
              <a:rPr lang="en-US" dirty="0" smtClean="0"/>
              <a:t> no </a:t>
            </a:r>
            <a:r>
              <a:rPr lang="en-US" dirty="0" err="1" smtClean="0"/>
              <a:t>iba</a:t>
            </a:r>
            <a:r>
              <a:rPr lang="en-US" dirty="0" smtClean="0"/>
              <a:t> </a:t>
            </a:r>
            <a:r>
              <a:rPr lang="en-US" dirty="0" err="1" smtClean="0"/>
              <a:t>siempre</a:t>
            </a:r>
            <a:r>
              <a:rPr lang="en-US" dirty="0" smtClean="0"/>
              <a:t> </a:t>
            </a:r>
            <a:r>
              <a:rPr lang="en-US" dirty="0" err="1" smtClean="0"/>
              <a:t>junto</a:t>
            </a:r>
            <a:r>
              <a:rPr lang="en-US" dirty="0" smtClean="0"/>
              <a:t>, </a:t>
            </a:r>
            <a:r>
              <a:rPr lang="en-US" dirty="0" err="1" smtClean="0"/>
              <a:t>unas</a:t>
            </a:r>
            <a:r>
              <a:rPr lang="en-US" dirty="0" smtClean="0"/>
              <a:t> los </a:t>
            </a:r>
            <a:r>
              <a:rPr lang="en-US" dirty="0" err="1" smtClean="0"/>
              <a:t>usaban</a:t>
            </a:r>
            <a:r>
              <a:rPr lang="en-US" dirty="0" smtClean="0"/>
              <a:t> </a:t>
            </a:r>
            <a:r>
              <a:rPr lang="en-US" dirty="0" err="1" smtClean="0"/>
              <a:t>demasiado</a:t>
            </a:r>
            <a:r>
              <a:rPr lang="en-US" dirty="0" smtClean="0"/>
              <a:t> </a:t>
            </a:r>
            <a:r>
              <a:rPr lang="en-US" dirty="0" err="1" smtClean="0"/>
              <a:t>rapido</a:t>
            </a:r>
            <a:r>
              <a:rPr lang="en-US" dirty="0" smtClean="0"/>
              <a:t>, </a:t>
            </a:r>
            <a:r>
              <a:rPr lang="en-US" dirty="0" err="1" smtClean="0"/>
              <a:t>demasiado</a:t>
            </a:r>
            <a:r>
              <a:rPr lang="en-US" dirty="0" smtClean="0"/>
              <a:t> lento o </a:t>
            </a:r>
            <a:r>
              <a:rPr lang="en-US" dirty="0" err="1" smtClean="0"/>
              <a:t>ni</a:t>
            </a:r>
            <a:r>
              <a:rPr lang="en-US" dirty="0" smtClean="0"/>
              <a:t> los </a:t>
            </a:r>
            <a:r>
              <a:rPr lang="en-US" dirty="0" err="1" smtClean="0"/>
              <a:t>usaban</a:t>
            </a:r>
            <a:r>
              <a:rPr lang="en-US" dirty="0" smtClean="0"/>
              <a:t>. </a:t>
            </a:r>
            <a:r>
              <a:rPr lang="en-US" dirty="0" err="1" smtClean="0"/>
              <a:t>Que</a:t>
            </a:r>
            <a:r>
              <a:rPr lang="en-US" dirty="0" smtClean="0"/>
              <a:t> </a:t>
            </a:r>
            <a:r>
              <a:rPr lang="en-US" dirty="0" err="1" smtClean="0"/>
              <a:t>paso</a:t>
            </a:r>
            <a:r>
              <a:rPr lang="en-US" dirty="0" smtClean="0"/>
              <a:t> a </a:t>
            </a:r>
            <a:r>
              <a:rPr lang="en-US" dirty="0" err="1" smtClean="0"/>
              <a:t>uno</a:t>
            </a:r>
            <a:r>
              <a:rPr lang="en-US" dirty="0" smtClean="0"/>
              <a:t> de los </a:t>
            </a:r>
            <a:r>
              <a:rPr lang="en-US" dirty="0" err="1" smtClean="0"/>
              <a:t>monos</a:t>
            </a:r>
            <a:r>
              <a:rPr lang="en-US" dirty="0" smtClean="0"/>
              <a:t>?</a:t>
            </a:r>
            <a:endParaRPr lang="en-US" b="1" dirty="0"/>
          </a:p>
        </p:txBody>
      </p:sp>
    </p:spTree>
    <p:extLst>
      <p:ext uri="{BB962C8B-B14F-4D97-AF65-F5344CB8AC3E}">
        <p14:creationId xmlns:p14="http://schemas.microsoft.com/office/powerpoint/2010/main" val="1314541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Prop Work Critiques: </a:t>
            </a:r>
            <a:r>
              <a:rPr lang="en-US" dirty="0" err="1" smtClean="0"/>
              <a:t>Accesoria</a:t>
            </a:r>
            <a:r>
              <a:rPr lang="en-US" dirty="0" smtClean="0"/>
              <a:t> 2</a:t>
            </a:r>
            <a:endParaRPr lang="en-US" dirty="0"/>
          </a:p>
        </p:txBody>
      </p:sp>
      <p:sp>
        <p:nvSpPr>
          <p:cNvPr id="3" name="Content Placeholder 2"/>
          <p:cNvSpPr>
            <a:spLocks noGrp="1"/>
          </p:cNvSpPr>
          <p:nvPr>
            <p:ph sz="quarter" idx="1"/>
          </p:nvPr>
        </p:nvSpPr>
        <p:spPr/>
        <p:txBody>
          <a:bodyPr/>
          <a:lstStyle/>
          <a:p>
            <a:pPr algn="just"/>
            <a:r>
              <a:rPr lang="en-US" b="1" dirty="0" smtClean="0"/>
              <a:t>Jalisco:3: </a:t>
            </a:r>
            <a:r>
              <a:rPr lang="en-US" dirty="0" smtClean="0"/>
              <a:t>Hats went down at same time even though Jose threw his. Boys in </a:t>
            </a:r>
            <a:r>
              <a:rPr lang="en-US" dirty="0" err="1" smtClean="0"/>
              <a:t>culebra</a:t>
            </a:r>
            <a:r>
              <a:rPr lang="en-US" dirty="0" smtClean="0"/>
              <a:t> were not together. Making the basket was kind of sloppy and we looked as if we panicked to get it done quickly.</a:t>
            </a:r>
          </a:p>
          <a:p>
            <a:pPr algn="just"/>
            <a:endParaRPr lang="en-US" b="1" dirty="0"/>
          </a:p>
          <a:p>
            <a:pPr algn="just"/>
            <a:r>
              <a:rPr lang="en-US" b="1" dirty="0" smtClean="0"/>
              <a:t>Jalisco:3: </a:t>
            </a:r>
            <a:r>
              <a:rPr lang="en-US" dirty="0" smtClean="0"/>
              <a:t>Los sombreros se </a:t>
            </a:r>
            <a:r>
              <a:rPr lang="en-US" dirty="0" err="1" smtClean="0"/>
              <a:t>cayeron</a:t>
            </a:r>
            <a:r>
              <a:rPr lang="en-US" dirty="0" smtClean="0"/>
              <a:t> al </a:t>
            </a:r>
            <a:r>
              <a:rPr lang="en-US" dirty="0" err="1" smtClean="0"/>
              <a:t>mismo</a:t>
            </a:r>
            <a:r>
              <a:rPr lang="en-US" dirty="0" smtClean="0"/>
              <a:t> </a:t>
            </a:r>
            <a:r>
              <a:rPr lang="en-US" dirty="0" err="1" smtClean="0"/>
              <a:t>tiempo</a:t>
            </a:r>
            <a:r>
              <a:rPr lang="en-US" dirty="0" smtClean="0"/>
              <a:t> </a:t>
            </a:r>
            <a:r>
              <a:rPr lang="en-US" dirty="0" err="1" smtClean="0"/>
              <a:t>aunque</a:t>
            </a:r>
            <a:r>
              <a:rPr lang="en-US" dirty="0" smtClean="0"/>
              <a:t> Jose </a:t>
            </a:r>
            <a:r>
              <a:rPr lang="en-US" dirty="0" err="1" smtClean="0"/>
              <a:t>tiro</a:t>
            </a:r>
            <a:r>
              <a:rPr lang="en-US" dirty="0" smtClean="0"/>
              <a:t> el </a:t>
            </a:r>
            <a:r>
              <a:rPr lang="en-US" dirty="0" err="1" smtClean="0"/>
              <a:t>suyo</a:t>
            </a:r>
            <a:r>
              <a:rPr lang="en-US" dirty="0" smtClean="0"/>
              <a:t>. Los </a:t>
            </a:r>
            <a:r>
              <a:rPr lang="en-US" dirty="0" err="1" smtClean="0"/>
              <a:t>chicos</a:t>
            </a:r>
            <a:r>
              <a:rPr lang="en-US" dirty="0" smtClean="0"/>
              <a:t> en </a:t>
            </a:r>
            <a:r>
              <a:rPr lang="en-US" dirty="0" err="1" smtClean="0"/>
              <a:t>culebra</a:t>
            </a:r>
            <a:r>
              <a:rPr lang="en-US" dirty="0" smtClean="0"/>
              <a:t> no </a:t>
            </a:r>
            <a:r>
              <a:rPr lang="en-US" dirty="0" err="1" smtClean="0"/>
              <a:t>iban</a:t>
            </a:r>
            <a:r>
              <a:rPr lang="en-US" dirty="0" smtClean="0"/>
              <a:t> </a:t>
            </a:r>
            <a:r>
              <a:rPr lang="en-US" dirty="0" err="1" smtClean="0"/>
              <a:t>juntos</a:t>
            </a:r>
            <a:r>
              <a:rPr lang="en-US" dirty="0" smtClean="0"/>
              <a:t>. La </a:t>
            </a:r>
            <a:r>
              <a:rPr lang="en-US" dirty="0" err="1" smtClean="0"/>
              <a:t>formacion</a:t>
            </a:r>
            <a:r>
              <a:rPr lang="en-US" dirty="0" smtClean="0"/>
              <a:t> de la canasta era un </a:t>
            </a:r>
            <a:r>
              <a:rPr lang="en-US" dirty="0" err="1" smtClean="0"/>
              <a:t>poco</a:t>
            </a:r>
            <a:r>
              <a:rPr lang="en-US" dirty="0" smtClean="0"/>
              <a:t> </a:t>
            </a:r>
            <a:r>
              <a:rPr lang="en-US" dirty="0" err="1" smtClean="0"/>
              <a:t>feo</a:t>
            </a:r>
            <a:r>
              <a:rPr lang="en-US" dirty="0" smtClean="0"/>
              <a:t> y </a:t>
            </a:r>
            <a:r>
              <a:rPr lang="en-US" dirty="0" err="1" smtClean="0"/>
              <a:t>pareciamos</a:t>
            </a:r>
            <a:r>
              <a:rPr lang="en-US" dirty="0" smtClean="0"/>
              <a:t> en </a:t>
            </a:r>
            <a:r>
              <a:rPr lang="en-US" dirty="0" err="1" smtClean="0"/>
              <a:t>panico</a:t>
            </a:r>
            <a:r>
              <a:rPr lang="en-US" dirty="0" smtClean="0"/>
              <a:t> </a:t>
            </a:r>
            <a:r>
              <a:rPr lang="en-US" dirty="0" err="1" smtClean="0"/>
              <a:t>para</a:t>
            </a:r>
            <a:r>
              <a:rPr lang="en-US" dirty="0" smtClean="0"/>
              <a:t> </a:t>
            </a:r>
            <a:r>
              <a:rPr lang="en-US" dirty="0" err="1" smtClean="0"/>
              <a:t>hacerlo</a:t>
            </a:r>
            <a:r>
              <a:rPr lang="en-US" dirty="0" smtClean="0"/>
              <a:t> </a:t>
            </a:r>
            <a:r>
              <a:rPr lang="en-US" dirty="0" err="1" smtClean="0"/>
              <a:t>rapidamente</a:t>
            </a:r>
            <a:r>
              <a:rPr lang="en-US" dirty="0" smtClean="0"/>
              <a:t>. </a:t>
            </a:r>
            <a:endParaRPr lang="en-US" b="1" dirty="0"/>
          </a:p>
        </p:txBody>
      </p:sp>
    </p:spTree>
    <p:extLst>
      <p:ext uri="{BB962C8B-B14F-4D97-AF65-F5344CB8AC3E}">
        <p14:creationId xmlns:p14="http://schemas.microsoft.com/office/powerpoint/2010/main" val="3315624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Excellent examples of </a:t>
            </a:r>
            <a:r>
              <a:rPr lang="en-US" dirty="0" smtClean="0"/>
              <a:t>Character and energy Critiques</a:t>
            </a:r>
            <a:r>
              <a:rPr lang="en-US" dirty="0"/>
              <a:t>: </a:t>
            </a:r>
            <a:r>
              <a:rPr lang="en-US" dirty="0" err="1" smtClean="0"/>
              <a:t>Personaje</a:t>
            </a:r>
            <a:r>
              <a:rPr lang="en-US" dirty="0" smtClean="0"/>
              <a:t> y </a:t>
            </a:r>
            <a:r>
              <a:rPr lang="en-US" dirty="0" err="1" smtClean="0"/>
              <a:t>energia</a:t>
            </a:r>
            <a:endParaRPr lang="en-US" dirty="0"/>
          </a:p>
        </p:txBody>
      </p:sp>
      <p:sp>
        <p:nvSpPr>
          <p:cNvPr id="3" name="Content Placeholder 2"/>
          <p:cNvSpPr>
            <a:spLocks noGrp="1"/>
          </p:cNvSpPr>
          <p:nvPr>
            <p:ph sz="quarter" idx="1"/>
          </p:nvPr>
        </p:nvSpPr>
        <p:spPr/>
        <p:txBody>
          <a:bodyPr/>
          <a:lstStyle/>
          <a:p>
            <a:r>
              <a:rPr lang="en-US" b="1" dirty="0" smtClean="0"/>
              <a:t>Nuevo Leon:3-4: </a:t>
            </a:r>
            <a:r>
              <a:rPr lang="en-US" dirty="0" smtClean="0"/>
              <a:t>Girls needed to have more sass, roll shoulders back for boys and girls. There was chemistry among dancers shown by </a:t>
            </a:r>
            <a:r>
              <a:rPr lang="en-US" dirty="0" err="1" smtClean="0"/>
              <a:t>gritos</a:t>
            </a:r>
            <a:r>
              <a:rPr lang="en-US" dirty="0" smtClean="0"/>
              <a:t>, clapping and cheering each other on. It did look like we had fun doing it, yet in the end we did look tired.</a:t>
            </a:r>
          </a:p>
          <a:p>
            <a:r>
              <a:rPr lang="en-US" b="1" dirty="0" smtClean="0"/>
              <a:t>Nuevo Leon:3-4: </a:t>
            </a:r>
            <a:r>
              <a:rPr lang="en-US" dirty="0" smtClean="0"/>
              <a:t>Las </a:t>
            </a:r>
            <a:r>
              <a:rPr lang="en-US" dirty="0" err="1" smtClean="0"/>
              <a:t>chicas</a:t>
            </a:r>
            <a:r>
              <a:rPr lang="en-US" dirty="0" smtClean="0"/>
              <a:t> </a:t>
            </a:r>
            <a:r>
              <a:rPr lang="en-US" dirty="0" err="1" smtClean="0"/>
              <a:t>necesitaban</a:t>
            </a:r>
            <a:r>
              <a:rPr lang="en-US" dirty="0" smtClean="0"/>
              <a:t> </a:t>
            </a:r>
            <a:r>
              <a:rPr lang="en-US" dirty="0" err="1" smtClean="0"/>
              <a:t>tener</a:t>
            </a:r>
            <a:r>
              <a:rPr lang="en-US" dirty="0" smtClean="0"/>
              <a:t> mas “</a:t>
            </a:r>
            <a:r>
              <a:rPr lang="en-US" dirty="0" err="1" smtClean="0"/>
              <a:t>actitud</a:t>
            </a:r>
            <a:r>
              <a:rPr lang="en-US" dirty="0" smtClean="0"/>
              <a:t>”, </a:t>
            </a:r>
            <a:r>
              <a:rPr lang="en-US" dirty="0" err="1" smtClean="0"/>
              <a:t>poner</a:t>
            </a:r>
            <a:r>
              <a:rPr lang="en-US" dirty="0" smtClean="0"/>
              <a:t> los </a:t>
            </a:r>
            <a:r>
              <a:rPr lang="en-US" dirty="0" err="1" smtClean="0"/>
              <a:t>hombros</a:t>
            </a:r>
            <a:r>
              <a:rPr lang="en-US" dirty="0" smtClean="0"/>
              <a:t> </a:t>
            </a:r>
            <a:r>
              <a:rPr lang="en-US" dirty="0" err="1" smtClean="0"/>
              <a:t>atras</a:t>
            </a:r>
            <a:r>
              <a:rPr lang="en-US" dirty="0" smtClean="0"/>
              <a:t> </a:t>
            </a:r>
            <a:r>
              <a:rPr lang="en-US" dirty="0" err="1" smtClean="0"/>
              <a:t>para</a:t>
            </a:r>
            <a:r>
              <a:rPr lang="en-US" dirty="0" smtClean="0"/>
              <a:t> </a:t>
            </a:r>
            <a:r>
              <a:rPr lang="en-US" dirty="0" err="1" smtClean="0"/>
              <a:t>chicos</a:t>
            </a:r>
            <a:r>
              <a:rPr lang="en-US" dirty="0" smtClean="0"/>
              <a:t> y </a:t>
            </a:r>
            <a:r>
              <a:rPr lang="en-US" dirty="0" err="1" smtClean="0"/>
              <a:t>chicas</a:t>
            </a:r>
            <a:r>
              <a:rPr lang="en-US" dirty="0" smtClean="0"/>
              <a:t>. </a:t>
            </a:r>
            <a:r>
              <a:rPr lang="en-US" dirty="0" err="1" smtClean="0"/>
              <a:t>Habia</a:t>
            </a:r>
            <a:r>
              <a:rPr lang="en-US" dirty="0" smtClean="0"/>
              <a:t> </a:t>
            </a:r>
            <a:r>
              <a:rPr lang="en-US" dirty="0" err="1" smtClean="0"/>
              <a:t>quimica</a:t>
            </a:r>
            <a:r>
              <a:rPr lang="en-US" dirty="0" smtClean="0"/>
              <a:t> entre los </a:t>
            </a:r>
            <a:r>
              <a:rPr lang="en-US" dirty="0" err="1" smtClean="0"/>
              <a:t>bailarines</a:t>
            </a:r>
            <a:r>
              <a:rPr lang="en-US" dirty="0" smtClean="0"/>
              <a:t>—</a:t>
            </a:r>
            <a:r>
              <a:rPr lang="en-US" dirty="0" err="1" smtClean="0"/>
              <a:t>evidente</a:t>
            </a:r>
            <a:r>
              <a:rPr lang="en-US" dirty="0" smtClean="0"/>
              <a:t> en los </a:t>
            </a:r>
            <a:r>
              <a:rPr lang="en-US" dirty="0" err="1" smtClean="0"/>
              <a:t>gritos</a:t>
            </a:r>
            <a:r>
              <a:rPr lang="en-US" dirty="0" smtClean="0"/>
              <a:t> y </a:t>
            </a:r>
            <a:r>
              <a:rPr lang="en-US" dirty="0" err="1" smtClean="0"/>
              <a:t>aplausos</a:t>
            </a:r>
            <a:r>
              <a:rPr lang="en-US" dirty="0" smtClean="0"/>
              <a:t> </a:t>
            </a:r>
            <a:r>
              <a:rPr lang="en-US" dirty="0" err="1" smtClean="0"/>
              <a:t>para</a:t>
            </a:r>
            <a:r>
              <a:rPr lang="en-US" dirty="0" smtClean="0"/>
              <a:t> </a:t>
            </a:r>
            <a:r>
              <a:rPr lang="en-US" dirty="0" err="1" smtClean="0"/>
              <a:t>animarse</a:t>
            </a:r>
            <a:r>
              <a:rPr lang="en-US" dirty="0" smtClean="0"/>
              <a:t>. </a:t>
            </a:r>
            <a:r>
              <a:rPr lang="en-US" dirty="0" err="1" smtClean="0"/>
              <a:t>Parecia</a:t>
            </a:r>
            <a:r>
              <a:rPr lang="en-US" dirty="0" smtClean="0"/>
              <a:t> </a:t>
            </a:r>
            <a:r>
              <a:rPr lang="en-US" dirty="0" err="1" smtClean="0"/>
              <a:t>que</a:t>
            </a:r>
            <a:r>
              <a:rPr lang="en-US" dirty="0" smtClean="0"/>
              <a:t> </a:t>
            </a:r>
            <a:r>
              <a:rPr lang="en-US" dirty="0" err="1" smtClean="0"/>
              <a:t>nos</a:t>
            </a:r>
            <a:r>
              <a:rPr lang="en-US" dirty="0" smtClean="0"/>
              <a:t> </a:t>
            </a:r>
            <a:r>
              <a:rPr lang="en-US" dirty="0" err="1" smtClean="0"/>
              <a:t>divertimos</a:t>
            </a:r>
            <a:r>
              <a:rPr lang="en-US" dirty="0" smtClean="0"/>
              <a:t> </a:t>
            </a:r>
            <a:r>
              <a:rPr lang="en-US" dirty="0" err="1" smtClean="0"/>
              <a:t>pero</a:t>
            </a:r>
            <a:r>
              <a:rPr lang="en-US" dirty="0" smtClean="0"/>
              <a:t> al final </a:t>
            </a:r>
            <a:r>
              <a:rPr lang="en-US" dirty="0" err="1" smtClean="0"/>
              <a:t>pareciamos</a:t>
            </a:r>
            <a:r>
              <a:rPr lang="en-US" dirty="0" smtClean="0"/>
              <a:t> </a:t>
            </a:r>
            <a:r>
              <a:rPr lang="en-US" dirty="0" err="1" smtClean="0"/>
              <a:t>cansados</a:t>
            </a:r>
            <a:r>
              <a:rPr lang="en-US" dirty="0" smtClean="0"/>
              <a:t>.</a:t>
            </a:r>
            <a:endParaRPr lang="en-US" b="1" dirty="0"/>
          </a:p>
        </p:txBody>
      </p:sp>
    </p:spTree>
    <p:extLst>
      <p:ext uri="{BB962C8B-B14F-4D97-AF65-F5344CB8AC3E}">
        <p14:creationId xmlns:p14="http://schemas.microsoft.com/office/powerpoint/2010/main" val="1853213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1143000"/>
          </a:xfrm>
        </p:spPr>
        <p:txBody>
          <a:bodyPr>
            <a:normAutofit fontScale="90000"/>
          </a:bodyPr>
          <a:lstStyle/>
          <a:p>
            <a:r>
              <a:rPr lang="en-US" dirty="0"/>
              <a:t>Excellent examples of Character and energy Critiques: </a:t>
            </a:r>
            <a:r>
              <a:rPr lang="en-US" dirty="0" err="1"/>
              <a:t>Personaje</a:t>
            </a:r>
            <a:r>
              <a:rPr lang="en-US" dirty="0"/>
              <a:t> y </a:t>
            </a:r>
            <a:r>
              <a:rPr lang="en-US" dirty="0" err="1" smtClean="0"/>
              <a:t>energia</a:t>
            </a:r>
            <a:r>
              <a:rPr lang="en-US" dirty="0" smtClean="0"/>
              <a:t> 2</a:t>
            </a:r>
            <a:endParaRPr lang="en-US" dirty="0"/>
          </a:p>
        </p:txBody>
      </p:sp>
      <p:sp>
        <p:nvSpPr>
          <p:cNvPr id="3" name="Content Placeholder 2"/>
          <p:cNvSpPr>
            <a:spLocks noGrp="1"/>
          </p:cNvSpPr>
          <p:nvPr>
            <p:ph sz="quarter" idx="1"/>
          </p:nvPr>
        </p:nvSpPr>
        <p:spPr/>
        <p:txBody>
          <a:bodyPr/>
          <a:lstStyle/>
          <a:p>
            <a:r>
              <a:rPr lang="en-US" b="1" dirty="0" smtClean="0"/>
              <a:t>Veracruz </a:t>
            </a:r>
            <a:r>
              <a:rPr lang="en-US" b="1" dirty="0" smtClean="0"/>
              <a:t>Jarocho:1:</a:t>
            </a:r>
            <a:r>
              <a:rPr lang="en-US" dirty="0" smtClean="0"/>
              <a:t> There was ver</a:t>
            </a:r>
            <a:r>
              <a:rPr lang="en-US" dirty="0" smtClean="0"/>
              <a:t>y low energy and girls and guys did not look nor dance very confidently. There was no character and boys did not have much energy in </a:t>
            </a:r>
            <a:r>
              <a:rPr lang="en-US" dirty="0" err="1" smtClean="0"/>
              <a:t>Bamba</a:t>
            </a:r>
            <a:r>
              <a:rPr lang="en-US" dirty="0" smtClean="0"/>
              <a:t>. They did not look very happy to be married and movements were mechanical.</a:t>
            </a:r>
          </a:p>
          <a:p>
            <a:endParaRPr lang="en-US" dirty="0" smtClean="0"/>
          </a:p>
          <a:p>
            <a:r>
              <a:rPr lang="en-US" b="1" dirty="0" smtClean="0"/>
              <a:t>Veracruz Jarocho:1: </a:t>
            </a:r>
            <a:r>
              <a:rPr lang="en-US" dirty="0" err="1" smtClean="0"/>
              <a:t>Habia</a:t>
            </a:r>
            <a:r>
              <a:rPr lang="en-US" dirty="0" smtClean="0"/>
              <a:t> </a:t>
            </a:r>
            <a:r>
              <a:rPr lang="en-US" dirty="0" err="1" smtClean="0"/>
              <a:t>muy</a:t>
            </a:r>
            <a:r>
              <a:rPr lang="en-US" dirty="0" smtClean="0"/>
              <a:t> </a:t>
            </a:r>
            <a:r>
              <a:rPr lang="en-US" dirty="0" err="1" smtClean="0"/>
              <a:t>baja</a:t>
            </a:r>
            <a:r>
              <a:rPr lang="en-US" dirty="0" smtClean="0"/>
              <a:t> </a:t>
            </a:r>
            <a:r>
              <a:rPr lang="en-US" dirty="0" err="1" smtClean="0"/>
              <a:t>energia</a:t>
            </a:r>
            <a:r>
              <a:rPr lang="en-US" dirty="0" smtClean="0"/>
              <a:t> y </a:t>
            </a:r>
            <a:r>
              <a:rPr lang="en-US" dirty="0" err="1" smtClean="0"/>
              <a:t>ni</a:t>
            </a:r>
            <a:r>
              <a:rPr lang="en-US" dirty="0" smtClean="0"/>
              <a:t> las </a:t>
            </a:r>
            <a:r>
              <a:rPr lang="en-US" dirty="0" err="1" smtClean="0"/>
              <a:t>chica</a:t>
            </a:r>
            <a:r>
              <a:rPr lang="en-US" dirty="0" err="1" smtClean="0"/>
              <a:t>s</a:t>
            </a:r>
            <a:r>
              <a:rPr lang="en-US" dirty="0" smtClean="0"/>
              <a:t> </a:t>
            </a:r>
            <a:r>
              <a:rPr lang="en-US" dirty="0" err="1" smtClean="0"/>
              <a:t>ni</a:t>
            </a:r>
            <a:r>
              <a:rPr lang="en-US" dirty="0" smtClean="0"/>
              <a:t> </a:t>
            </a:r>
            <a:r>
              <a:rPr lang="en-US" dirty="0" err="1" smtClean="0"/>
              <a:t>los</a:t>
            </a:r>
            <a:r>
              <a:rPr lang="en-US" dirty="0" smtClean="0"/>
              <a:t> </a:t>
            </a:r>
            <a:r>
              <a:rPr lang="en-US" dirty="0" err="1" smtClean="0"/>
              <a:t>chicos</a:t>
            </a:r>
            <a:r>
              <a:rPr lang="en-US" dirty="0" smtClean="0"/>
              <a:t> se </a:t>
            </a:r>
            <a:r>
              <a:rPr lang="en-US" dirty="0" err="1" smtClean="0"/>
              <a:t>miraban</a:t>
            </a:r>
            <a:r>
              <a:rPr lang="en-US" dirty="0" smtClean="0"/>
              <a:t> </a:t>
            </a:r>
            <a:r>
              <a:rPr lang="en-US" dirty="0" err="1" smtClean="0"/>
              <a:t>ni</a:t>
            </a:r>
            <a:r>
              <a:rPr lang="en-US" dirty="0" smtClean="0"/>
              <a:t> </a:t>
            </a:r>
            <a:r>
              <a:rPr lang="en-US" dirty="0" err="1" smtClean="0"/>
              <a:t>bailaban</a:t>
            </a:r>
            <a:r>
              <a:rPr lang="en-US" dirty="0" smtClean="0"/>
              <a:t> con </a:t>
            </a:r>
            <a:r>
              <a:rPr lang="en-US" dirty="0" err="1" smtClean="0"/>
              <a:t>confianza</a:t>
            </a:r>
            <a:r>
              <a:rPr lang="en-US" dirty="0" smtClean="0"/>
              <a:t>. No </a:t>
            </a:r>
            <a:r>
              <a:rPr lang="en-US" dirty="0" err="1" smtClean="0"/>
              <a:t>habia</a:t>
            </a:r>
            <a:r>
              <a:rPr lang="en-US" dirty="0" smtClean="0"/>
              <a:t> un “</a:t>
            </a:r>
            <a:r>
              <a:rPr lang="en-US" dirty="0" err="1" smtClean="0"/>
              <a:t>personaje</a:t>
            </a:r>
            <a:r>
              <a:rPr lang="en-US" dirty="0" smtClean="0"/>
              <a:t>” y </a:t>
            </a:r>
            <a:r>
              <a:rPr lang="en-US" dirty="0" err="1" smtClean="0"/>
              <a:t>los</a:t>
            </a:r>
            <a:r>
              <a:rPr lang="en-US" dirty="0" smtClean="0"/>
              <a:t> </a:t>
            </a:r>
            <a:r>
              <a:rPr lang="en-US" dirty="0" err="1" smtClean="0"/>
              <a:t>chicos</a:t>
            </a:r>
            <a:r>
              <a:rPr lang="en-US" dirty="0" smtClean="0"/>
              <a:t> no se </a:t>
            </a:r>
            <a:r>
              <a:rPr lang="en-US" dirty="0" err="1" smtClean="0"/>
              <a:t>miraban</a:t>
            </a:r>
            <a:r>
              <a:rPr lang="en-US" dirty="0" smtClean="0"/>
              <a:t> </a:t>
            </a:r>
            <a:r>
              <a:rPr lang="en-US" dirty="0" err="1" smtClean="0"/>
              <a:t>felices</a:t>
            </a:r>
            <a:r>
              <a:rPr lang="en-US" dirty="0" smtClean="0"/>
              <a:t> de </a:t>
            </a:r>
            <a:r>
              <a:rPr lang="en-US" dirty="0" err="1" smtClean="0"/>
              <a:t>casarse</a:t>
            </a:r>
            <a:r>
              <a:rPr lang="en-US" dirty="0" smtClean="0"/>
              <a:t> y </a:t>
            </a:r>
            <a:r>
              <a:rPr lang="en-US" dirty="0" err="1" smtClean="0"/>
              <a:t>los</a:t>
            </a:r>
            <a:r>
              <a:rPr lang="en-US" dirty="0" smtClean="0"/>
              <a:t> </a:t>
            </a:r>
            <a:r>
              <a:rPr lang="en-US" dirty="0" err="1" smtClean="0"/>
              <a:t>movimientos</a:t>
            </a:r>
            <a:r>
              <a:rPr lang="en-US" dirty="0" smtClean="0"/>
              <a:t> </a:t>
            </a:r>
            <a:r>
              <a:rPr lang="en-US" dirty="0" err="1" smtClean="0"/>
              <a:t>eran</a:t>
            </a:r>
            <a:r>
              <a:rPr lang="en-US" dirty="0" smtClean="0"/>
              <a:t> </a:t>
            </a:r>
            <a:r>
              <a:rPr lang="en-US" dirty="0" err="1" smtClean="0"/>
              <a:t>mecanicos</a:t>
            </a:r>
            <a:r>
              <a:rPr lang="en-US" dirty="0" smtClean="0"/>
              <a:t>.</a:t>
            </a:r>
            <a:endParaRPr lang="en-US" b="1" dirty="0"/>
          </a:p>
        </p:txBody>
      </p:sp>
    </p:spTree>
    <p:extLst>
      <p:ext uri="{BB962C8B-B14F-4D97-AF65-F5344CB8AC3E}">
        <p14:creationId xmlns:p14="http://schemas.microsoft.com/office/powerpoint/2010/main" val="934589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Excellent examples of </a:t>
            </a:r>
            <a:r>
              <a:rPr lang="en-US" dirty="0" smtClean="0"/>
              <a:t>Comparison of dances: </a:t>
            </a:r>
            <a:r>
              <a:rPr lang="en-US" dirty="0" err="1" smtClean="0"/>
              <a:t>Comparacion</a:t>
            </a:r>
            <a:r>
              <a:rPr lang="en-US" dirty="0" smtClean="0"/>
              <a:t> de </a:t>
            </a:r>
            <a:r>
              <a:rPr lang="en-US" dirty="0" err="1" smtClean="0"/>
              <a:t>bailes</a:t>
            </a:r>
            <a:endParaRPr lang="en-US" dirty="0"/>
          </a:p>
        </p:txBody>
      </p:sp>
      <p:sp>
        <p:nvSpPr>
          <p:cNvPr id="3" name="Content Placeholder 2"/>
          <p:cNvSpPr>
            <a:spLocks noGrp="1"/>
          </p:cNvSpPr>
          <p:nvPr>
            <p:ph sz="quarter" idx="1"/>
          </p:nvPr>
        </p:nvSpPr>
        <p:spPr/>
        <p:txBody>
          <a:bodyPr/>
          <a:lstStyle/>
          <a:p>
            <a:r>
              <a:rPr lang="en-US" b="1" dirty="0" smtClean="0"/>
              <a:t>Nuevo Leon:</a:t>
            </a:r>
            <a:r>
              <a:rPr lang="en-US" dirty="0" smtClean="0"/>
              <a:t> I think </a:t>
            </a:r>
            <a:r>
              <a:rPr lang="en-US" dirty="0" err="1" smtClean="0"/>
              <a:t>Pavido</a:t>
            </a:r>
            <a:r>
              <a:rPr lang="en-US" dirty="0" smtClean="0"/>
              <a:t> was stronger because it was more clean and we knew the choreography.</a:t>
            </a:r>
          </a:p>
          <a:p>
            <a:pPr marL="0" indent="0">
              <a:buNone/>
            </a:pPr>
            <a:endParaRPr lang="en-US" dirty="0" smtClean="0"/>
          </a:p>
          <a:p>
            <a:r>
              <a:rPr lang="en-US" b="1" dirty="0" smtClean="0"/>
              <a:t>Nuevo Leon: </a:t>
            </a:r>
            <a:r>
              <a:rPr lang="en-US" dirty="0" err="1" smtClean="0"/>
              <a:t>Pienso</a:t>
            </a:r>
            <a:r>
              <a:rPr lang="en-US" dirty="0" smtClean="0"/>
              <a:t> que </a:t>
            </a:r>
            <a:r>
              <a:rPr lang="en-US" dirty="0" err="1" smtClean="0"/>
              <a:t>Pavido</a:t>
            </a:r>
            <a:r>
              <a:rPr lang="en-US" dirty="0" smtClean="0"/>
              <a:t> era mas </a:t>
            </a:r>
            <a:r>
              <a:rPr lang="en-US" dirty="0" err="1" smtClean="0"/>
              <a:t>fuerte</a:t>
            </a:r>
            <a:r>
              <a:rPr lang="en-US" dirty="0" smtClean="0"/>
              <a:t> </a:t>
            </a:r>
            <a:r>
              <a:rPr lang="en-US" dirty="0" err="1" smtClean="0"/>
              <a:t>porque</a:t>
            </a:r>
            <a:r>
              <a:rPr lang="en-US" dirty="0" smtClean="0"/>
              <a:t> era mas </a:t>
            </a:r>
            <a:r>
              <a:rPr lang="en-US" dirty="0" err="1" smtClean="0"/>
              <a:t>limpio</a:t>
            </a:r>
            <a:r>
              <a:rPr lang="en-US" dirty="0" smtClean="0"/>
              <a:t> y </a:t>
            </a:r>
            <a:r>
              <a:rPr lang="en-US" dirty="0" err="1" smtClean="0"/>
              <a:t>sabiamos</a:t>
            </a:r>
            <a:r>
              <a:rPr lang="en-US" dirty="0" smtClean="0"/>
              <a:t> la </a:t>
            </a:r>
            <a:r>
              <a:rPr lang="en-US" dirty="0" err="1" smtClean="0"/>
              <a:t>coreografia</a:t>
            </a:r>
            <a:r>
              <a:rPr lang="en-US" dirty="0" smtClean="0"/>
              <a:t>.</a:t>
            </a:r>
          </a:p>
          <a:p>
            <a:endParaRPr lang="en-US" b="1" dirty="0"/>
          </a:p>
          <a:p>
            <a:endParaRPr lang="en-US" b="1" dirty="0"/>
          </a:p>
        </p:txBody>
      </p:sp>
    </p:spTree>
    <p:extLst>
      <p:ext uri="{BB962C8B-B14F-4D97-AF65-F5344CB8AC3E}">
        <p14:creationId xmlns:p14="http://schemas.microsoft.com/office/powerpoint/2010/main" val="3692538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Comparison of dances: </a:t>
            </a:r>
            <a:r>
              <a:rPr lang="en-US" dirty="0" err="1"/>
              <a:t>Comparacion</a:t>
            </a:r>
            <a:r>
              <a:rPr lang="en-US" dirty="0"/>
              <a:t> de </a:t>
            </a:r>
            <a:r>
              <a:rPr lang="en-US" dirty="0" err="1" smtClean="0"/>
              <a:t>bailes</a:t>
            </a:r>
            <a:r>
              <a:rPr lang="en-US" dirty="0" smtClean="0"/>
              <a:t> 2</a:t>
            </a:r>
            <a:endParaRPr lang="en-US" dirty="0"/>
          </a:p>
        </p:txBody>
      </p:sp>
      <p:sp>
        <p:nvSpPr>
          <p:cNvPr id="3" name="Content Placeholder 2"/>
          <p:cNvSpPr>
            <a:spLocks noGrp="1"/>
          </p:cNvSpPr>
          <p:nvPr>
            <p:ph sz="quarter" idx="1"/>
          </p:nvPr>
        </p:nvSpPr>
        <p:spPr>
          <a:xfrm>
            <a:off x="457200" y="1600200"/>
            <a:ext cx="8001000" cy="5257800"/>
          </a:xfrm>
        </p:spPr>
        <p:txBody>
          <a:bodyPr>
            <a:normAutofit lnSpcReduction="10000"/>
          </a:bodyPr>
          <a:lstStyle/>
          <a:p>
            <a:r>
              <a:rPr lang="en-US" b="1" dirty="0" smtClean="0"/>
              <a:t>Nuevo Leon: </a:t>
            </a:r>
            <a:r>
              <a:rPr lang="en-US" dirty="0" smtClean="0"/>
              <a:t>Both Lucero and </a:t>
            </a:r>
            <a:r>
              <a:rPr lang="en-US" dirty="0" err="1" smtClean="0"/>
              <a:t>Pavido</a:t>
            </a:r>
            <a:r>
              <a:rPr lang="en-US" dirty="0" smtClean="0"/>
              <a:t> </a:t>
            </a:r>
            <a:r>
              <a:rPr lang="en-US" dirty="0" err="1" smtClean="0"/>
              <a:t>Navido</a:t>
            </a:r>
            <a:r>
              <a:rPr lang="en-US" dirty="0" smtClean="0"/>
              <a:t> seem to be equal in quality. </a:t>
            </a:r>
            <a:r>
              <a:rPr lang="en-US" dirty="0" err="1" smtClean="0"/>
              <a:t>Pavido</a:t>
            </a:r>
            <a:r>
              <a:rPr lang="en-US" dirty="0" smtClean="0"/>
              <a:t> </a:t>
            </a:r>
            <a:r>
              <a:rPr lang="en-US" dirty="0" err="1" smtClean="0"/>
              <a:t>Navido</a:t>
            </a:r>
            <a:r>
              <a:rPr lang="en-US" dirty="0" smtClean="0"/>
              <a:t> had the cleanest footwork while Lucero had a lot of energy with a lot of yells. Both dances could have stronger characters. For example, the changing of parts is to show off and see who is the best. Nuevo Leon is the rich, fancy cowboy!</a:t>
            </a:r>
          </a:p>
          <a:p>
            <a:r>
              <a:rPr lang="en-US" b="1" dirty="0" smtClean="0"/>
              <a:t>Nuevo Leon: </a:t>
            </a:r>
            <a:r>
              <a:rPr lang="en-US" dirty="0" smtClean="0"/>
              <a:t>Lucero y </a:t>
            </a:r>
            <a:r>
              <a:rPr lang="en-US" dirty="0" err="1" smtClean="0"/>
              <a:t>Pavido</a:t>
            </a:r>
            <a:r>
              <a:rPr lang="en-US" dirty="0" smtClean="0"/>
              <a:t> </a:t>
            </a:r>
            <a:r>
              <a:rPr lang="en-US" dirty="0" err="1" smtClean="0"/>
              <a:t>Navido</a:t>
            </a:r>
            <a:r>
              <a:rPr lang="en-US" dirty="0" smtClean="0"/>
              <a:t> </a:t>
            </a:r>
            <a:r>
              <a:rPr lang="en-US" dirty="0" err="1" smtClean="0"/>
              <a:t>parecian</a:t>
            </a:r>
            <a:r>
              <a:rPr lang="en-US" dirty="0" smtClean="0"/>
              <a:t> de la </a:t>
            </a:r>
            <a:r>
              <a:rPr lang="en-US" dirty="0" err="1" smtClean="0"/>
              <a:t>misma</a:t>
            </a:r>
            <a:r>
              <a:rPr lang="en-US" dirty="0" smtClean="0"/>
              <a:t> </a:t>
            </a:r>
            <a:r>
              <a:rPr lang="en-US" dirty="0" err="1" smtClean="0"/>
              <a:t>calidad</a:t>
            </a:r>
            <a:r>
              <a:rPr lang="en-US" dirty="0" smtClean="0"/>
              <a:t>. </a:t>
            </a:r>
            <a:r>
              <a:rPr lang="en-US" dirty="0" err="1" smtClean="0"/>
              <a:t>Pavido</a:t>
            </a:r>
            <a:r>
              <a:rPr lang="en-US" dirty="0" smtClean="0"/>
              <a:t> </a:t>
            </a:r>
            <a:r>
              <a:rPr lang="en-US" dirty="0" err="1" smtClean="0"/>
              <a:t>Navido</a:t>
            </a:r>
            <a:r>
              <a:rPr lang="en-US" dirty="0" smtClean="0"/>
              <a:t> tenia el </a:t>
            </a:r>
            <a:r>
              <a:rPr lang="en-US" dirty="0" err="1" smtClean="0"/>
              <a:t>zapateado</a:t>
            </a:r>
            <a:r>
              <a:rPr lang="en-US" dirty="0" smtClean="0"/>
              <a:t> mas </a:t>
            </a:r>
            <a:r>
              <a:rPr lang="en-US" dirty="0" err="1" smtClean="0"/>
              <a:t>limpio</a:t>
            </a:r>
            <a:r>
              <a:rPr lang="en-US" dirty="0" smtClean="0"/>
              <a:t> </a:t>
            </a:r>
            <a:r>
              <a:rPr lang="en-US" dirty="0" err="1" smtClean="0"/>
              <a:t>pero</a:t>
            </a:r>
            <a:r>
              <a:rPr lang="en-US" dirty="0" smtClean="0"/>
              <a:t> Lucero tenia </a:t>
            </a:r>
            <a:r>
              <a:rPr lang="en-US" dirty="0" err="1" smtClean="0"/>
              <a:t>mucha</a:t>
            </a:r>
            <a:r>
              <a:rPr lang="en-US" dirty="0" smtClean="0"/>
              <a:t> </a:t>
            </a:r>
            <a:r>
              <a:rPr lang="en-US" dirty="0" err="1" smtClean="0"/>
              <a:t>energia</a:t>
            </a:r>
            <a:r>
              <a:rPr lang="en-US" dirty="0" smtClean="0"/>
              <a:t> y </a:t>
            </a:r>
            <a:r>
              <a:rPr lang="en-US" dirty="0" err="1" smtClean="0"/>
              <a:t>muchos</a:t>
            </a:r>
            <a:r>
              <a:rPr lang="en-US" dirty="0" smtClean="0"/>
              <a:t> </a:t>
            </a:r>
            <a:r>
              <a:rPr lang="en-US" dirty="0" err="1" smtClean="0"/>
              <a:t>gritos</a:t>
            </a:r>
            <a:r>
              <a:rPr lang="en-US" dirty="0" smtClean="0"/>
              <a:t>. Los dos </a:t>
            </a:r>
            <a:r>
              <a:rPr lang="en-US" dirty="0" err="1" smtClean="0"/>
              <a:t>pudieran</a:t>
            </a:r>
            <a:r>
              <a:rPr lang="en-US" dirty="0" smtClean="0"/>
              <a:t> </a:t>
            </a:r>
            <a:r>
              <a:rPr lang="en-US" dirty="0" err="1" smtClean="0"/>
              <a:t>haber</a:t>
            </a:r>
            <a:r>
              <a:rPr lang="en-US" dirty="0" smtClean="0"/>
              <a:t> </a:t>
            </a:r>
            <a:r>
              <a:rPr lang="en-US" dirty="0" err="1" smtClean="0"/>
              <a:t>tenido</a:t>
            </a:r>
            <a:r>
              <a:rPr lang="en-US" dirty="0" smtClean="0"/>
              <a:t> </a:t>
            </a:r>
            <a:r>
              <a:rPr lang="en-US" dirty="0" err="1" smtClean="0"/>
              <a:t>caracter</a:t>
            </a:r>
            <a:r>
              <a:rPr lang="en-US" dirty="0" smtClean="0"/>
              <a:t> mas </a:t>
            </a:r>
            <a:r>
              <a:rPr lang="en-US" dirty="0" err="1" smtClean="0"/>
              <a:t>fuerte</a:t>
            </a:r>
            <a:r>
              <a:rPr lang="en-US" dirty="0" smtClean="0"/>
              <a:t>. Por </a:t>
            </a:r>
            <a:r>
              <a:rPr lang="en-US" dirty="0" err="1" smtClean="0"/>
              <a:t>ejemplo</a:t>
            </a:r>
            <a:r>
              <a:rPr lang="en-US" dirty="0" smtClean="0"/>
              <a:t>, el </a:t>
            </a:r>
            <a:r>
              <a:rPr lang="en-US" dirty="0" err="1" smtClean="0"/>
              <a:t>cambio</a:t>
            </a:r>
            <a:r>
              <a:rPr lang="en-US" dirty="0" smtClean="0"/>
              <a:t> de “</a:t>
            </a:r>
            <a:r>
              <a:rPr lang="en-US" dirty="0" err="1" smtClean="0"/>
              <a:t>papeles</a:t>
            </a:r>
            <a:r>
              <a:rPr lang="en-US" dirty="0" smtClean="0"/>
              <a:t>” </a:t>
            </a:r>
            <a:r>
              <a:rPr lang="en-US" dirty="0" err="1" smtClean="0"/>
              <a:t>es</a:t>
            </a:r>
            <a:r>
              <a:rPr lang="en-US" dirty="0" smtClean="0"/>
              <a:t> para </a:t>
            </a:r>
            <a:r>
              <a:rPr lang="en-US" dirty="0" err="1" smtClean="0"/>
              <a:t>presumir</a:t>
            </a:r>
            <a:r>
              <a:rPr lang="en-US" dirty="0" smtClean="0"/>
              <a:t> y </a:t>
            </a:r>
            <a:r>
              <a:rPr lang="en-US" dirty="0" err="1" smtClean="0"/>
              <a:t>ver</a:t>
            </a:r>
            <a:r>
              <a:rPr lang="en-US" dirty="0" smtClean="0"/>
              <a:t> </a:t>
            </a:r>
            <a:r>
              <a:rPr lang="en-US" dirty="0" err="1" smtClean="0"/>
              <a:t>quien</a:t>
            </a:r>
            <a:r>
              <a:rPr lang="en-US" dirty="0" smtClean="0"/>
              <a:t> </a:t>
            </a:r>
            <a:r>
              <a:rPr lang="en-US" dirty="0" err="1" smtClean="0"/>
              <a:t>baila</a:t>
            </a:r>
            <a:r>
              <a:rPr lang="en-US" dirty="0" smtClean="0"/>
              <a:t> major. Nuevo Leon </a:t>
            </a:r>
            <a:r>
              <a:rPr lang="en-US" dirty="0" err="1" smtClean="0"/>
              <a:t>es</a:t>
            </a:r>
            <a:r>
              <a:rPr lang="en-US" dirty="0" smtClean="0"/>
              <a:t> del vaquero </a:t>
            </a:r>
            <a:r>
              <a:rPr lang="en-US" dirty="0" err="1" smtClean="0"/>
              <a:t>rico</a:t>
            </a:r>
            <a:r>
              <a:rPr lang="en-US" dirty="0" smtClean="0"/>
              <a:t> y </a:t>
            </a:r>
            <a:r>
              <a:rPr lang="en-US" dirty="0" err="1" smtClean="0"/>
              <a:t>adornado</a:t>
            </a:r>
            <a:r>
              <a:rPr lang="en-US" dirty="0" smtClean="0"/>
              <a:t>.</a:t>
            </a:r>
            <a:endParaRPr lang="en-US" b="1" dirty="0"/>
          </a:p>
        </p:txBody>
      </p:sp>
    </p:spTree>
    <p:extLst>
      <p:ext uri="{BB962C8B-B14F-4D97-AF65-F5344CB8AC3E}">
        <p14:creationId xmlns:p14="http://schemas.microsoft.com/office/powerpoint/2010/main" val="123957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Comparison of dances: </a:t>
            </a:r>
            <a:r>
              <a:rPr lang="en-US" dirty="0" err="1"/>
              <a:t>Comparacion</a:t>
            </a:r>
            <a:r>
              <a:rPr lang="en-US" dirty="0"/>
              <a:t> de </a:t>
            </a:r>
            <a:r>
              <a:rPr lang="en-US" dirty="0" err="1" smtClean="0"/>
              <a:t>bailes</a:t>
            </a:r>
            <a:r>
              <a:rPr lang="en-US" dirty="0" smtClean="0"/>
              <a:t> 3</a:t>
            </a:r>
            <a:endParaRPr lang="en-US" dirty="0"/>
          </a:p>
        </p:txBody>
      </p:sp>
      <p:sp>
        <p:nvSpPr>
          <p:cNvPr id="3" name="Content Placeholder 2"/>
          <p:cNvSpPr>
            <a:spLocks noGrp="1"/>
          </p:cNvSpPr>
          <p:nvPr>
            <p:ph sz="quarter" idx="1"/>
          </p:nvPr>
        </p:nvSpPr>
        <p:spPr/>
        <p:txBody>
          <a:bodyPr/>
          <a:lstStyle/>
          <a:p>
            <a:r>
              <a:rPr lang="en-US" b="1" dirty="0" smtClean="0"/>
              <a:t>Jalisco: </a:t>
            </a:r>
            <a:r>
              <a:rPr lang="en-US" dirty="0" smtClean="0"/>
              <a:t>I think </a:t>
            </a:r>
            <a:r>
              <a:rPr lang="en-US" dirty="0" err="1" smtClean="0"/>
              <a:t>Jarabe</a:t>
            </a:r>
            <a:r>
              <a:rPr lang="en-US" dirty="0" smtClean="0"/>
              <a:t> was the strongest. There was a lot of good energy and skirts were together most of the time. Choreography was well executed and footwork could be heard more than in the others. </a:t>
            </a:r>
          </a:p>
          <a:p>
            <a:r>
              <a:rPr lang="en-US" b="1" dirty="0" smtClean="0"/>
              <a:t>Jalisco: </a:t>
            </a:r>
            <a:r>
              <a:rPr lang="en-US" dirty="0" err="1" smtClean="0"/>
              <a:t>Pienso</a:t>
            </a:r>
            <a:r>
              <a:rPr lang="en-US" dirty="0" smtClean="0"/>
              <a:t> que </a:t>
            </a:r>
            <a:r>
              <a:rPr lang="en-US" dirty="0" err="1" smtClean="0"/>
              <a:t>Jarabe</a:t>
            </a:r>
            <a:r>
              <a:rPr lang="en-US" dirty="0" smtClean="0"/>
              <a:t> era lo mas </a:t>
            </a:r>
            <a:r>
              <a:rPr lang="en-US" dirty="0" err="1" smtClean="0"/>
              <a:t>fuerte</a:t>
            </a:r>
            <a:r>
              <a:rPr lang="en-US" dirty="0" smtClean="0"/>
              <a:t>. </a:t>
            </a:r>
            <a:r>
              <a:rPr lang="en-US" dirty="0" err="1" smtClean="0"/>
              <a:t>Habia</a:t>
            </a:r>
            <a:r>
              <a:rPr lang="en-US" dirty="0" smtClean="0"/>
              <a:t> </a:t>
            </a:r>
            <a:r>
              <a:rPr lang="en-US" dirty="0" err="1" smtClean="0"/>
              <a:t>muy</a:t>
            </a:r>
            <a:r>
              <a:rPr lang="en-US" dirty="0" smtClean="0"/>
              <a:t> Buena </a:t>
            </a:r>
            <a:r>
              <a:rPr lang="en-US" dirty="0" err="1" smtClean="0"/>
              <a:t>energia</a:t>
            </a:r>
            <a:r>
              <a:rPr lang="en-US" dirty="0" smtClean="0"/>
              <a:t> y las </a:t>
            </a:r>
            <a:r>
              <a:rPr lang="en-US" dirty="0" err="1" smtClean="0"/>
              <a:t>faldas</a:t>
            </a:r>
            <a:r>
              <a:rPr lang="en-US" dirty="0" smtClean="0"/>
              <a:t> se </a:t>
            </a:r>
            <a:r>
              <a:rPr lang="en-US" dirty="0" err="1" smtClean="0"/>
              <a:t>movian</a:t>
            </a:r>
            <a:r>
              <a:rPr lang="en-US" dirty="0" smtClean="0"/>
              <a:t> juntas </a:t>
            </a:r>
            <a:r>
              <a:rPr lang="en-US" dirty="0" err="1" smtClean="0"/>
              <a:t>casi</a:t>
            </a:r>
            <a:r>
              <a:rPr lang="en-US" dirty="0" smtClean="0"/>
              <a:t> </a:t>
            </a:r>
            <a:r>
              <a:rPr lang="en-US" dirty="0" err="1" smtClean="0"/>
              <a:t>siempre</a:t>
            </a:r>
            <a:r>
              <a:rPr lang="en-US" dirty="0" smtClean="0"/>
              <a:t>. La </a:t>
            </a:r>
            <a:r>
              <a:rPr lang="en-US" dirty="0" err="1" smtClean="0"/>
              <a:t>coreografia</a:t>
            </a:r>
            <a:r>
              <a:rPr lang="en-US" dirty="0" smtClean="0"/>
              <a:t> </a:t>
            </a:r>
            <a:r>
              <a:rPr lang="en-US" dirty="0" err="1" smtClean="0"/>
              <a:t>salio</a:t>
            </a:r>
            <a:r>
              <a:rPr lang="en-US" dirty="0" smtClean="0"/>
              <a:t> </a:t>
            </a:r>
            <a:r>
              <a:rPr lang="en-US" dirty="0" err="1" smtClean="0"/>
              <a:t>correctamente</a:t>
            </a:r>
            <a:r>
              <a:rPr lang="en-US" dirty="0" smtClean="0"/>
              <a:t> y se </a:t>
            </a:r>
            <a:r>
              <a:rPr lang="en-US" dirty="0" err="1" smtClean="0"/>
              <a:t>escuchaba</a:t>
            </a:r>
            <a:r>
              <a:rPr lang="en-US" dirty="0" smtClean="0"/>
              <a:t> el </a:t>
            </a:r>
            <a:r>
              <a:rPr lang="en-US" dirty="0" err="1" smtClean="0"/>
              <a:t>zapateado</a:t>
            </a:r>
            <a:r>
              <a:rPr lang="en-US" dirty="0" smtClean="0"/>
              <a:t> mas que el </a:t>
            </a:r>
            <a:r>
              <a:rPr lang="en-US" dirty="0" err="1" smtClean="0"/>
              <a:t>los</a:t>
            </a:r>
            <a:r>
              <a:rPr lang="en-US" dirty="0" smtClean="0"/>
              <a:t> </a:t>
            </a:r>
            <a:r>
              <a:rPr lang="en-US" dirty="0" err="1" smtClean="0"/>
              <a:t>demas</a:t>
            </a:r>
            <a:r>
              <a:rPr lang="en-US" dirty="0" smtClean="0"/>
              <a:t> </a:t>
            </a:r>
            <a:r>
              <a:rPr lang="en-US" dirty="0" err="1" smtClean="0"/>
              <a:t>bailes</a:t>
            </a:r>
            <a:r>
              <a:rPr lang="en-US" dirty="0" smtClean="0"/>
              <a:t>. </a:t>
            </a:r>
            <a:endParaRPr lang="en-US" b="1" dirty="0"/>
          </a:p>
        </p:txBody>
      </p:sp>
    </p:spTree>
    <p:extLst>
      <p:ext uri="{BB962C8B-B14F-4D97-AF65-F5344CB8AC3E}">
        <p14:creationId xmlns:p14="http://schemas.microsoft.com/office/powerpoint/2010/main" val="3471933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a:t>
            </a:r>
            <a:r>
              <a:rPr lang="en-US" dirty="0" smtClean="0"/>
              <a:t>Overall impression: </a:t>
            </a:r>
            <a:r>
              <a:rPr lang="en-US" dirty="0" err="1" smtClean="0"/>
              <a:t>impresion</a:t>
            </a:r>
            <a:r>
              <a:rPr lang="en-US" dirty="0" smtClean="0"/>
              <a:t> General</a:t>
            </a:r>
            <a:endParaRPr lang="en-US" dirty="0"/>
          </a:p>
        </p:txBody>
      </p:sp>
      <p:sp>
        <p:nvSpPr>
          <p:cNvPr id="3" name="Content Placeholder 2"/>
          <p:cNvSpPr>
            <a:spLocks noGrp="1"/>
          </p:cNvSpPr>
          <p:nvPr>
            <p:ph sz="quarter" idx="1"/>
          </p:nvPr>
        </p:nvSpPr>
        <p:spPr/>
        <p:txBody>
          <a:bodyPr/>
          <a:lstStyle/>
          <a:p>
            <a:r>
              <a:rPr lang="en-US" b="1" dirty="0" smtClean="0"/>
              <a:t>Hidalgo:2: </a:t>
            </a:r>
            <a:r>
              <a:rPr lang="en-US" dirty="0" smtClean="0"/>
              <a:t>There was very low energy in both boys and girls and footwork was ahead of the music and everyone had different arm positions and some were holding their skirts while other weren’t.</a:t>
            </a:r>
          </a:p>
          <a:p>
            <a:r>
              <a:rPr lang="en-US" b="1" dirty="0" smtClean="0"/>
              <a:t>Hidalgo:2: </a:t>
            </a:r>
            <a:r>
              <a:rPr lang="en-US" dirty="0" err="1" smtClean="0"/>
              <a:t>Habia</a:t>
            </a:r>
            <a:r>
              <a:rPr lang="en-US" dirty="0" smtClean="0"/>
              <a:t> </a:t>
            </a:r>
            <a:r>
              <a:rPr lang="en-US" dirty="0" err="1" smtClean="0"/>
              <a:t>energia</a:t>
            </a:r>
            <a:r>
              <a:rPr lang="en-US" dirty="0" smtClean="0"/>
              <a:t> </a:t>
            </a:r>
            <a:r>
              <a:rPr lang="en-US" dirty="0" err="1" smtClean="0"/>
              <a:t>muy</a:t>
            </a:r>
            <a:r>
              <a:rPr lang="en-US" dirty="0" smtClean="0"/>
              <a:t> </a:t>
            </a:r>
            <a:r>
              <a:rPr lang="en-US" dirty="0" err="1" smtClean="0"/>
              <a:t>baja</a:t>
            </a:r>
            <a:r>
              <a:rPr lang="en-US" dirty="0" smtClean="0"/>
              <a:t> </a:t>
            </a:r>
            <a:r>
              <a:rPr lang="en-US" dirty="0" err="1" smtClean="0"/>
              <a:t>en</a:t>
            </a:r>
            <a:r>
              <a:rPr lang="en-US" dirty="0" smtClean="0"/>
              <a:t> </a:t>
            </a:r>
            <a:r>
              <a:rPr lang="en-US" dirty="0" err="1" smtClean="0"/>
              <a:t>los</a:t>
            </a:r>
            <a:r>
              <a:rPr lang="en-US" dirty="0" smtClean="0"/>
              <a:t> </a:t>
            </a:r>
            <a:r>
              <a:rPr lang="en-US" dirty="0" err="1" smtClean="0"/>
              <a:t>chicos</a:t>
            </a:r>
            <a:r>
              <a:rPr lang="en-US" dirty="0" smtClean="0"/>
              <a:t> y </a:t>
            </a:r>
            <a:r>
              <a:rPr lang="en-US" dirty="0" err="1" smtClean="0"/>
              <a:t>en</a:t>
            </a:r>
            <a:r>
              <a:rPr lang="en-US" dirty="0" smtClean="0"/>
              <a:t> las </a:t>
            </a:r>
            <a:r>
              <a:rPr lang="en-US" dirty="0" err="1" smtClean="0"/>
              <a:t>chicas</a:t>
            </a:r>
            <a:r>
              <a:rPr lang="en-US" dirty="0" smtClean="0"/>
              <a:t> y el </a:t>
            </a:r>
            <a:r>
              <a:rPr lang="en-US" dirty="0" err="1" smtClean="0"/>
              <a:t>zapateado</a:t>
            </a:r>
            <a:r>
              <a:rPr lang="en-US" dirty="0" smtClean="0"/>
              <a:t> </a:t>
            </a:r>
            <a:r>
              <a:rPr lang="en-US" dirty="0" err="1" smtClean="0"/>
              <a:t>iba</a:t>
            </a:r>
            <a:r>
              <a:rPr lang="en-US" dirty="0" smtClean="0"/>
              <a:t> mas </a:t>
            </a:r>
            <a:r>
              <a:rPr lang="en-US" dirty="0" err="1" smtClean="0"/>
              <a:t>rapido</a:t>
            </a:r>
            <a:r>
              <a:rPr lang="en-US" dirty="0" smtClean="0"/>
              <a:t> que la </a:t>
            </a:r>
            <a:r>
              <a:rPr lang="en-US" dirty="0" err="1" smtClean="0"/>
              <a:t>musica</a:t>
            </a:r>
            <a:r>
              <a:rPr lang="en-US" dirty="0" smtClean="0"/>
              <a:t> y </a:t>
            </a:r>
            <a:r>
              <a:rPr lang="en-US" dirty="0" err="1" smtClean="0"/>
              <a:t>todos</a:t>
            </a:r>
            <a:r>
              <a:rPr lang="en-US" dirty="0" smtClean="0"/>
              <a:t> </a:t>
            </a:r>
            <a:r>
              <a:rPr lang="en-US" dirty="0" err="1" smtClean="0"/>
              <a:t>tenian</a:t>
            </a:r>
            <a:r>
              <a:rPr lang="en-US" dirty="0" smtClean="0"/>
              <a:t> </a:t>
            </a:r>
            <a:r>
              <a:rPr lang="en-US" dirty="0" err="1" smtClean="0"/>
              <a:t>posiciones</a:t>
            </a:r>
            <a:r>
              <a:rPr lang="en-US" dirty="0" smtClean="0"/>
              <a:t> de </a:t>
            </a:r>
            <a:r>
              <a:rPr lang="en-US" dirty="0" err="1" smtClean="0"/>
              <a:t>brazos</a:t>
            </a:r>
            <a:r>
              <a:rPr lang="en-US" dirty="0" smtClean="0"/>
              <a:t> </a:t>
            </a:r>
            <a:r>
              <a:rPr lang="en-US" dirty="0" err="1" smtClean="0"/>
              <a:t>diferentes</a:t>
            </a:r>
            <a:r>
              <a:rPr lang="en-US" dirty="0" smtClean="0"/>
              <a:t> y </a:t>
            </a:r>
            <a:r>
              <a:rPr lang="en-US" dirty="0" err="1" smtClean="0"/>
              <a:t>unas</a:t>
            </a:r>
            <a:r>
              <a:rPr lang="en-US" dirty="0" smtClean="0"/>
              <a:t> </a:t>
            </a:r>
            <a:r>
              <a:rPr lang="en-US" dirty="0" err="1" smtClean="0"/>
              <a:t>seguraban</a:t>
            </a:r>
            <a:r>
              <a:rPr lang="en-US" dirty="0" smtClean="0"/>
              <a:t> </a:t>
            </a:r>
            <a:r>
              <a:rPr lang="en-US" dirty="0" err="1" smtClean="0"/>
              <a:t>sus</a:t>
            </a:r>
            <a:r>
              <a:rPr lang="en-US" dirty="0" smtClean="0"/>
              <a:t> </a:t>
            </a:r>
            <a:r>
              <a:rPr lang="en-US" dirty="0" err="1" smtClean="0"/>
              <a:t>faldas</a:t>
            </a:r>
            <a:r>
              <a:rPr lang="en-US" dirty="0" smtClean="0"/>
              <a:t> </a:t>
            </a:r>
            <a:r>
              <a:rPr lang="en-US" dirty="0" err="1" smtClean="0"/>
              <a:t>mientras</a:t>
            </a:r>
            <a:r>
              <a:rPr lang="en-US" dirty="0" smtClean="0"/>
              <a:t> </a:t>
            </a:r>
            <a:r>
              <a:rPr lang="en-US" dirty="0" err="1" smtClean="0"/>
              <a:t>otras</a:t>
            </a:r>
            <a:r>
              <a:rPr lang="en-US" dirty="0" smtClean="0"/>
              <a:t> no. </a:t>
            </a:r>
            <a:endParaRPr lang="en-US" b="1" dirty="0"/>
          </a:p>
        </p:txBody>
      </p:sp>
    </p:spTree>
    <p:extLst>
      <p:ext uri="{BB962C8B-B14F-4D97-AF65-F5344CB8AC3E}">
        <p14:creationId xmlns:p14="http://schemas.microsoft.com/office/powerpoint/2010/main" val="3212469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Excellent examples of Overall impression: </a:t>
            </a:r>
            <a:r>
              <a:rPr lang="en-US" dirty="0" err="1"/>
              <a:t>impresion</a:t>
            </a:r>
            <a:r>
              <a:rPr lang="en-US" dirty="0"/>
              <a:t> </a:t>
            </a:r>
            <a:r>
              <a:rPr lang="en-US" dirty="0" smtClean="0"/>
              <a:t>General 2</a:t>
            </a:r>
            <a:endParaRPr lang="en-US" dirty="0"/>
          </a:p>
        </p:txBody>
      </p:sp>
      <p:sp>
        <p:nvSpPr>
          <p:cNvPr id="3" name="Content Placeholder 2"/>
          <p:cNvSpPr>
            <a:spLocks noGrp="1"/>
          </p:cNvSpPr>
          <p:nvPr>
            <p:ph sz="quarter" idx="1"/>
          </p:nvPr>
        </p:nvSpPr>
        <p:spPr/>
        <p:txBody>
          <a:bodyPr/>
          <a:lstStyle/>
          <a:p>
            <a:r>
              <a:rPr lang="en-US" b="1" dirty="0" smtClean="0"/>
              <a:t>Veracruz Jarocho:2: </a:t>
            </a:r>
            <a:r>
              <a:rPr lang="en-US" dirty="0" smtClean="0"/>
              <a:t>Choreography overall was messy and not clean. Footwork was sloppy and there was too much bouncing in this region. There was barely energy and no character, at all, so this region in total appeared dull and sad. </a:t>
            </a:r>
          </a:p>
          <a:p>
            <a:r>
              <a:rPr lang="en-US" b="1" dirty="0" smtClean="0"/>
              <a:t>Veracruz Jarocho:2: </a:t>
            </a:r>
            <a:r>
              <a:rPr lang="en-US" dirty="0" smtClean="0"/>
              <a:t>La </a:t>
            </a:r>
            <a:r>
              <a:rPr lang="en-US" dirty="0" err="1" smtClean="0"/>
              <a:t>coreografia</a:t>
            </a:r>
            <a:r>
              <a:rPr lang="en-US" dirty="0" smtClean="0"/>
              <a:t> por lo general era </a:t>
            </a:r>
            <a:r>
              <a:rPr lang="en-US" dirty="0" err="1" smtClean="0"/>
              <a:t>confusa</a:t>
            </a:r>
            <a:r>
              <a:rPr lang="en-US" dirty="0" smtClean="0"/>
              <a:t> y no </a:t>
            </a:r>
            <a:r>
              <a:rPr lang="en-US" dirty="0" err="1" smtClean="0"/>
              <a:t>limpia</a:t>
            </a:r>
            <a:r>
              <a:rPr lang="en-US" dirty="0" smtClean="0"/>
              <a:t>. El </a:t>
            </a:r>
            <a:r>
              <a:rPr lang="en-US" dirty="0" err="1" smtClean="0"/>
              <a:t>zapateado</a:t>
            </a:r>
            <a:r>
              <a:rPr lang="en-US" dirty="0" smtClean="0"/>
              <a:t> era </a:t>
            </a:r>
            <a:r>
              <a:rPr lang="en-US" dirty="0" err="1" smtClean="0"/>
              <a:t>confuso</a:t>
            </a:r>
            <a:r>
              <a:rPr lang="en-US" dirty="0" smtClean="0"/>
              <a:t> y </a:t>
            </a:r>
            <a:r>
              <a:rPr lang="en-US" dirty="0" err="1" smtClean="0"/>
              <a:t>los</a:t>
            </a:r>
            <a:r>
              <a:rPr lang="en-US" dirty="0" smtClean="0"/>
              <a:t> </a:t>
            </a:r>
            <a:r>
              <a:rPr lang="en-US" dirty="0" err="1" smtClean="0"/>
              <a:t>bailarines</a:t>
            </a:r>
            <a:r>
              <a:rPr lang="en-US" dirty="0" smtClean="0"/>
              <a:t> </a:t>
            </a:r>
            <a:r>
              <a:rPr lang="en-US" dirty="0" err="1" smtClean="0"/>
              <a:t>brincaban</a:t>
            </a:r>
            <a:r>
              <a:rPr lang="en-US" dirty="0" smtClean="0"/>
              <a:t> </a:t>
            </a:r>
            <a:r>
              <a:rPr lang="en-US" dirty="0" err="1" smtClean="0"/>
              <a:t>demasiado</a:t>
            </a:r>
            <a:r>
              <a:rPr lang="en-US" dirty="0" smtClean="0"/>
              <a:t>. </a:t>
            </a:r>
            <a:r>
              <a:rPr lang="en-US" dirty="0" err="1" smtClean="0"/>
              <a:t>Casi</a:t>
            </a:r>
            <a:r>
              <a:rPr lang="en-US" dirty="0" smtClean="0"/>
              <a:t> no </a:t>
            </a:r>
            <a:r>
              <a:rPr lang="en-US" dirty="0" err="1" smtClean="0"/>
              <a:t>habia</a:t>
            </a:r>
            <a:r>
              <a:rPr lang="en-US" dirty="0" smtClean="0"/>
              <a:t> </a:t>
            </a:r>
            <a:r>
              <a:rPr lang="en-US" dirty="0" err="1" smtClean="0"/>
              <a:t>energia</a:t>
            </a:r>
            <a:r>
              <a:rPr lang="en-US" dirty="0" smtClean="0"/>
              <a:t> y </a:t>
            </a:r>
            <a:r>
              <a:rPr lang="en-US" dirty="0" err="1" smtClean="0"/>
              <a:t>faltaba</a:t>
            </a:r>
            <a:r>
              <a:rPr lang="en-US" dirty="0" smtClean="0"/>
              <a:t> “</a:t>
            </a:r>
            <a:r>
              <a:rPr lang="en-US" dirty="0" err="1" smtClean="0"/>
              <a:t>personalidad</a:t>
            </a:r>
            <a:r>
              <a:rPr lang="en-US" dirty="0" smtClean="0"/>
              <a:t>”. </a:t>
            </a:r>
            <a:r>
              <a:rPr lang="en-US" dirty="0" err="1" smtClean="0"/>
              <a:t>Entonces</a:t>
            </a:r>
            <a:r>
              <a:rPr lang="en-US" dirty="0" smtClean="0"/>
              <a:t> esta region por lo general </a:t>
            </a:r>
            <a:r>
              <a:rPr lang="en-US" dirty="0" err="1" smtClean="0"/>
              <a:t>parecia</a:t>
            </a:r>
            <a:r>
              <a:rPr lang="en-US" dirty="0" smtClean="0"/>
              <a:t> </a:t>
            </a:r>
            <a:r>
              <a:rPr lang="en-US" dirty="0" err="1" smtClean="0"/>
              <a:t>aburrida</a:t>
            </a:r>
            <a:r>
              <a:rPr lang="en-US" dirty="0" smtClean="0"/>
              <a:t> y triste.</a:t>
            </a:r>
            <a:endParaRPr lang="en-US" b="1" dirty="0"/>
          </a:p>
        </p:txBody>
      </p:sp>
    </p:spTree>
    <p:extLst>
      <p:ext uri="{BB962C8B-B14F-4D97-AF65-F5344CB8AC3E}">
        <p14:creationId xmlns:p14="http://schemas.microsoft.com/office/powerpoint/2010/main" val="224984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Critiques? Por Que </a:t>
            </a:r>
            <a:r>
              <a:rPr lang="en-US" dirty="0" err="1" smtClean="0"/>
              <a:t>Criticas</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Critiques allow you to prove that you understand the regions and what is unique about them. Knowing that you will have to write them, force the dancer to pay closer attention and develop a “critical eye” for dance, which will in turn help you improve your own dancing. </a:t>
            </a:r>
          </a:p>
          <a:p>
            <a:r>
              <a:rPr lang="en-US" dirty="0" smtClean="0"/>
              <a:t>Las </a:t>
            </a:r>
            <a:r>
              <a:rPr lang="en-US" dirty="0" err="1" smtClean="0"/>
              <a:t>criticas</a:t>
            </a:r>
            <a:r>
              <a:rPr lang="en-US" dirty="0" smtClean="0"/>
              <a:t> </a:t>
            </a:r>
            <a:r>
              <a:rPr lang="en-US" dirty="0" err="1" smtClean="0"/>
              <a:t>permite</a:t>
            </a:r>
            <a:r>
              <a:rPr lang="en-US" dirty="0" smtClean="0"/>
              <a:t> a </a:t>
            </a:r>
            <a:r>
              <a:rPr lang="en-US" dirty="0" err="1" smtClean="0"/>
              <a:t>uno</a:t>
            </a:r>
            <a:r>
              <a:rPr lang="en-US" dirty="0" smtClean="0"/>
              <a:t> </a:t>
            </a:r>
            <a:r>
              <a:rPr lang="en-US" dirty="0" err="1" smtClean="0"/>
              <a:t>probar</a:t>
            </a:r>
            <a:r>
              <a:rPr lang="en-US" dirty="0" smtClean="0"/>
              <a:t> que </a:t>
            </a:r>
            <a:r>
              <a:rPr lang="en-US" dirty="0" err="1" smtClean="0"/>
              <a:t>entienda</a:t>
            </a:r>
            <a:r>
              <a:rPr lang="en-US" dirty="0" smtClean="0"/>
              <a:t> las regions y </a:t>
            </a:r>
            <a:r>
              <a:rPr lang="en-US" dirty="0" err="1" smtClean="0"/>
              <a:t>sus</a:t>
            </a:r>
            <a:r>
              <a:rPr lang="en-US" dirty="0" smtClean="0"/>
              <a:t> </a:t>
            </a:r>
            <a:r>
              <a:rPr lang="en-US" dirty="0" err="1" smtClean="0"/>
              <a:t>caracteristicas</a:t>
            </a:r>
            <a:r>
              <a:rPr lang="en-US" dirty="0" smtClean="0"/>
              <a:t> </a:t>
            </a:r>
            <a:r>
              <a:rPr lang="en-US" dirty="0" err="1" smtClean="0"/>
              <a:t>unicas</a:t>
            </a:r>
            <a:r>
              <a:rPr lang="en-US" dirty="0" smtClean="0"/>
              <a:t>. Saber que </a:t>
            </a:r>
            <a:r>
              <a:rPr lang="en-US" dirty="0" err="1" smtClean="0"/>
              <a:t>uno</a:t>
            </a:r>
            <a:r>
              <a:rPr lang="en-US" dirty="0" smtClean="0"/>
              <a:t> </a:t>
            </a:r>
            <a:r>
              <a:rPr lang="en-US" dirty="0" err="1" smtClean="0"/>
              <a:t>tiene</a:t>
            </a:r>
            <a:r>
              <a:rPr lang="en-US" dirty="0" smtClean="0"/>
              <a:t> que </a:t>
            </a:r>
            <a:r>
              <a:rPr lang="en-US" dirty="0" err="1" smtClean="0"/>
              <a:t>escribirlas</a:t>
            </a:r>
            <a:r>
              <a:rPr lang="en-US" dirty="0" smtClean="0"/>
              <a:t>, oblige al </a:t>
            </a:r>
            <a:r>
              <a:rPr lang="en-US" dirty="0" err="1" smtClean="0"/>
              <a:t>balerin</a:t>
            </a:r>
            <a:r>
              <a:rPr lang="en-US" dirty="0" smtClean="0"/>
              <a:t> a </a:t>
            </a:r>
            <a:r>
              <a:rPr lang="en-US" dirty="0" err="1" smtClean="0"/>
              <a:t>prestar</a:t>
            </a:r>
            <a:r>
              <a:rPr lang="en-US" dirty="0" smtClean="0"/>
              <a:t> </a:t>
            </a:r>
            <a:r>
              <a:rPr lang="en-US" dirty="0" err="1" smtClean="0"/>
              <a:t>atencion</a:t>
            </a:r>
            <a:r>
              <a:rPr lang="en-US" dirty="0" smtClean="0"/>
              <a:t> mas a </a:t>
            </a:r>
            <a:r>
              <a:rPr lang="en-US" dirty="0" err="1" smtClean="0"/>
              <a:t>cerca</a:t>
            </a:r>
            <a:r>
              <a:rPr lang="en-US" dirty="0" smtClean="0"/>
              <a:t> a </a:t>
            </a:r>
            <a:r>
              <a:rPr lang="en-US" dirty="0" err="1" smtClean="0"/>
              <a:t>los</a:t>
            </a:r>
            <a:r>
              <a:rPr lang="en-US" dirty="0" smtClean="0"/>
              <a:t> de </a:t>
            </a:r>
            <a:r>
              <a:rPr lang="en-US" dirty="0" err="1" smtClean="0"/>
              <a:t>detalles</a:t>
            </a:r>
            <a:r>
              <a:rPr lang="en-US" dirty="0" smtClean="0"/>
              <a:t> y </a:t>
            </a:r>
            <a:r>
              <a:rPr lang="en-US" dirty="0" err="1" smtClean="0"/>
              <a:t>desarrollar</a:t>
            </a:r>
            <a:r>
              <a:rPr lang="en-US" dirty="0" smtClean="0"/>
              <a:t> un “</a:t>
            </a:r>
            <a:r>
              <a:rPr lang="en-US" dirty="0" err="1" smtClean="0"/>
              <a:t>ojo</a:t>
            </a:r>
            <a:r>
              <a:rPr lang="en-US" dirty="0" smtClean="0"/>
              <a:t> </a:t>
            </a:r>
            <a:r>
              <a:rPr lang="en-US" dirty="0" err="1" smtClean="0"/>
              <a:t>critico</a:t>
            </a:r>
            <a:r>
              <a:rPr lang="en-US" dirty="0" smtClean="0"/>
              <a:t>” para la </a:t>
            </a:r>
            <a:r>
              <a:rPr lang="en-US" dirty="0" err="1" smtClean="0"/>
              <a:t>danza</a:t>
            </a:r>
            <a:r>
              <a:rPr lang="en-US" dirty="0" smtClean="0"/>
              <a:t> que </a:t>
            </a:r>
            <a:r>
              <a:rPr lang="en-US" dirty="0" err="1" smtClean="0"/>
              <a:t>en</a:t>
            </a:r>
            <a:r>
              <a:rPr lang="en-US" dirty="0" smtClean="0"/>
              <a:t> </a:t>
            </a:r>
            <a:r>
              <a:rPr lang="en-US" dirty="0" err="1" smtClean="0"/>
              <a:t>turno</a:t>
            </a:r>
            <a:r>
              <a:rPr lang="en-US" dirty="0" smtClean="0"/>
              <a:t> lo </a:t>
            </a:r>
            <a:r>
              <a:rPr lang="en-US" dirty="0" err="1" smtClean="0"/>
              <a:t>ayuda</a:t>
            </a:r>
            <a:r>
              <a:rPr lang="en-US" dirty="0" smtClean="0"/>
              <a:t> a </a:t>
            </a:r>
            <a:r>
              <a:rPr lang="en-US" dirty="0" err="1" smtClean="0"/>
              <a:t>mejorar</a:t>
            </a:r>
            <a:r>
              <a:rPr lang="en-US" dirty="0" smtClean="0"/>
              <a:t> </a:t>
            </a:r>
            <a:r>
              <a:rPr lang="en-US" dirty="0" err="1" smtClean="0"/>
              <a:t>su</a:t>
            </a:r>
            <a:r>
              <a:rPr lang="en-US" dirty="0" smtClean="0"/>
              <a:t> </a:t>
            </a:r>
            <a:r>
              <a:rPr lang="en-US" dirty="0" err="1" smtClean="0"/>
              <a:t>proprio</a:t>
            </a:r>
            <a:r>
              <a:rPr lang="en-US" dirty="0" smtClean="0"/>
              <a:t> </a:t>
            </a:r>
            <a:r>
              <a:rPr lang="en-US" dirty="0" err="1" smtClean="0"/>
              <a:t>tecnica</a:t>
            </a:r>
            <a:r>
              <a:rPr lang="en-US" dirty="0" smtClean="0"/>
              <a:t>.</a:t>
            </a:r>
            <a:endParaRPr lang="en-US" dirty="0"/>
          </a:p>
        </p:txBody>
      </p:sp>
    </p:spTree>
    <p:extLst>
      <p:ext uri="{BB962C8B-B14F-4D97-AF65-F5344CB8AC3E}">
        <p14:creationId xmlns:p14="http://schemas.microsoft.com/office/powerpoint/2010/main" val="353047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And…Y…</a:t>
            </a:r>
            <a:endParaRPr lang="en-US"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US" dirty="0" smtClean="0"/>
              <a:t>Critiques are worth 50% of your final exam grade each semester. </a:t>
            </a:r>
          </a:p>
          <a:p>
            <a:pPr>
              <a:buFont typeface="Courier New" panose="02070309020205020404" pitchFamily="49" charset="0"/>
              <a:buChar char="o"/>
            </a:pPr>
            <a:endParaRPr lang="en-US" dirty="0" smtClean="0"/>
          </a:p>
          <a:p>
            <a:pPr>
              <a:buFont typeface="Courier New" panose="02070309020205020404" pitchFamily="49" charset="0"/>
              <a:buChar char="o"/>
            </a:pPr>
            <a:r>
              <a:rPr lang="en-US" dirty="0" smtClean="0"/>
              <a:t>Las </a:t>
            </a:r>
            <a:r>
              <a:rPr lang="en-US" dirty="0" err="1" smtClean="0"/>
              <a:t>criticas</a:t>
            </a:r>
            <a:r>
              <a:rPr lang="en-US" dirty="0" smtClean="0"/>
              <a:t> </a:t>
            </a:r>
            <a:r>
              <a:rPr lang="en-US" dirty="0" err="1" smtClean="0"/>
              <a:t>valen</a:t>
            </a:r>
            <a:r>
              <a:rPr lang="en-US" dirty="0" smtClean="0"/>
              <a:t> 50% de </a:t>
            </a:r>
            <a:r>
              <a:rPr lang="en-US" dirty="0" err="1" smtClean="0"/>
              <a:t>su</a:t>
            </a:r>
            <a:r>
              <a:rPr lang="en-US" dirty="0" smtClean="0"/>
              <a:t> </a:t>
            </a:r>
            <a:r>
              <a:rPr lang="en-US" dirty="0" err="1" smtClean="0"/>
              <a:t>examen</a:t>
            </a:r>
            <a:r>
              <a:rPr lang="en-US" dirty="0" smtClean="0"/>
              <a:t> final </a:t>
            </a:r>
            <a:r>
              <a:rPr lang="en-US" dirty="0" err="1" smtClean="0"/>
              <a:t>cada</a:t>
            </a:r>
            <a:r>
              <a:rPr lang="en-US" dirty="0" smtClean="0"/>
              <a:t> </a:t>
            </a:r>
            <a:r>
              <a:rPr lang="en-US" dirty="0" err="1" smtClean="0"/>
              <a:t>semestre</a:t>
            </a:r>
            <a:r>
              <a:rPr lang="en-US" dirty="0" smtClean="0"/>
              <a:t>.</a:t>
            </a:r>
            <a:endParaRPr lang="en-US" dirty="0"/>
          </a:p>
        </p:txBody>
      </p:sp>
    </p:spTree>
    <p:extLst>
      <p:ext uri="{BB962C8B-B14F-4D97-AF65-F5344CB8AC3E}">
        <p14:creationId xmlns:p14="http://schemas.microsoft.com/office/powerpoint/2010/main" val="214112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Number Grades! </a:t>
            </a:r>
            <a:r>
              <a:rPr lang="en-US" i="1" dirty="0" err="1" smtClean="0"/>
              <a:t>Cuidado</a:t>
            </a:r>
            <a:r>
              <a:rPr lang="en-US" i="1" dirty="0" smtClean="0"/>
              <a:t> con </a:t>
            </a:r>
            <a:r>
              <a:rPr lang="en-US" i="1" dirty="0" err="1" smtClean="0"/>
              <a:t>sus</a:t>
            </a:r>
            <a:r>
              <a:rPr lang="en-US" i="1" dirty="0" smtClean="0"/>
              <a:t> </a:t>
            </a:r>
            <a:r>
              <a:rPr lang="en-US" i="1" dirty="0" err="1" smtClean="0"/>
              <a:t>calaficaciones</a:t>
            </a:r>
            <a:r>
              <a:rPr lang="en-US" i="1" dirty="0" smtClean="0"/>
              <a:t>!</a:t>
            </a:r>
            <a:endParaRPr lang="en-US" dirty="0"/>
          </a:p>
        </p:txBody>
      </p:sp>
      <p:sp>
        <p:nvSpPr>
          <p:cNvPr id="3" name="Content Placeholder 2"/>
          <p:cNvSpPr>
            <a:spLocks noGrp="1"/>
          </p:cNvSpPr>
          <p:nvPr>
            <p:ph sz="quarter" idx="1"/>
          </p:nvPr>
        </p:nvSpPr>
        <p:spPr>
          <a:xfrm>
            <a:off x="457200" y="1600200"/>
            <a:ext cx="7467600" cy="5105400"/>
          </a:xfrm>
        </p:spPr>
        <p:txBody>
          <a:bodyPr>
            <a:normAutofit/>
          </a:bodyPr>
          <a:lstStyle/>
          <a:p>
            <a:r>
              <a:rPr lang="en-US" dirty="0" smtClean="0"/>
              <a:t>If your director tells you flat out there ARE NO FIVES in this show and there will be only a few in May, do NOT give FIVES! / Si </a:t>
            </a:r>
            <a:r>
              <a:rPr lang="en-US" dirty="0" err="1" smtClean="0"/>
              <a:t>tu</a:t>
            </a:r>
            <a:r>
              <a:rPr lang="en-US" dirty="0" smtClean="0"/>
              <a:t> </a:t>
            </a:r>
            <a:r>
              <a:rPr lang="en-US" dirty="0" err="1" smtClean="0"/>
              <a:t>directora</a:t>
            </a:r>
            <a:r>
              <a:rPr lang="en-US" dirty="0" smtClean="0"/>
              <a:t> </a:t>
            </a:r>
            <a:r>
              <a:rPr lang="en-US" dirty="0" err="1" smtClean="0"/>
              <a:t>te</a:t>
            </a:r>
            <a:r>
              <a:rPr lang="en-US" dirty="0" smtClean="0"/>
              <a:t> dice </a:t>
            </a:r>
            <a:r>
              <a:rPr lang="en-US" dirty="0" err="1" smtClean="0"/>
              <a:t>claramente</a:t>
            </a:r>
            <a:r>
              <a:rPr lang="en-US" dirty="0" smtClean="0"/>
              <a:t> </a:t>
            </a:r>
            <a:r>
              <a:rPr lang="en-US" dirty="0" err="1" smtClean="0"/>
              <a:t>que</a:t>
            </a:r>
            <a:r>
              <a:rPr lang="en-US" dirty="0" smtClean="0"/>
              <a:t> NO HAY CINCOS en </a:t>
            </a:r>
            <a:r>
              <a:rPr lang="en-US" dirty="0" err="1" smtClean="0"/>
              <a:t>esta</a:t>
            </a:r>
            <a:r>
              <a:rPr lang="en-US" dirty="0" smtClean="0"/>
              <a:t> </a:t>
            </a:r>
            <a:r>
              <a:rPr lang="en-US" dirty="0" err="1" smtClean="0"/>
              <a:t>presentacion</a:t>
            </a:r>
            <a:r>
              <a:rPr lang="en-US" dirty="0" smtClean="0"/>
              <a:t> y </a:t>
            </a:r>
            <a:r>
              <a:rPr lang="en-US" dirty="0" err="1" smtClean="0"/>
              <a:t>que</a:t>
            </a:r>
            <a:r>
              <a:rPr lang="en-US" dirty="0" smtClean="0"/>
              <a:t> </a:t>
            </a:r>
            <a:r>
              <a:rPr lang="en-US" dirty="0" err="1" smtClean="0"/>
              <a:t>solamente</a:t>
            </a:r>
            <a:r>
              <a:rPr lang="en-US" dirty="0" smtClean="0"/>
              <a:t> </a:t>
            </a:r>
            <a:r>
              <a:rPr lang="en-US" dirty="0" err="1" smtClean="0"/>
              <a:t>habran</a:t>
            </a:r>
            <a:r>
              <a:rPr lang="en-US" dirty="0" smtClean="0"/>
              <a:t> </a:t>
            </a:r>
            <a:r>
              <a:rPr lang="en-US" dirty="0" err="1" smtClean="0"/>
              <a:t>unos</a:t>
            </a:r>
            <a:r>
              <a:rPr lang="en-US" dirty="0" smtClean="0"/>
              <a:t> </a:t>
            </a:r>
            <a:r>
              <a:rPr lang="en-US" dirty="0" err="1" smtClean="0"/>
              <a:t>pocos</a:t>
            </a:r>
            <a:r>
              <a:rPr lang="en-US" dirty="0" smtClean="0"/>
              <a:t> en mayo, NO DE CINCOS!</a:t>
            </a:r>
          </a:p>
          <a:p>
            <a:r>
              <a:rPr lang="en-US" dirty="0" smtClean="0"/>
              <a:t>If you make only good commentary in your justification, you need to give a high score. If you say only negative things you need to give a negative score./Si </a:t>
            </a:r>
            <a:r>
              <a:rPr lang="en-US" dirty="0" err="1" smtClean="0"/>
              <a:t>haces</a:t>
            </a:r>
            <a:r>
              <a:rPr lang="en-US" dirty="0" smtClean="0"/>
              <a:t> </a:t>
            </a:r>
            <a:r>
              <a:rPr lang="en-US" dirty="0" err="1" smtClean="0"/>
              <a:t>solamente</a:t>
            </a:r>
            <a:r>
              <a:rPr lang="en-US" dirty="0" smtClean="0"/>
              <a:t> </a:t>
            </a:r>
            <a:r>
              <a:rPr lang="en-US" dirty="0" err="1" smtClean="0"/>
              <a:t>comentarios</a:t>
            </a:r>
            <a:r>
              <a:rPr lang="en-US" dirty="0" smtClean="0"/>
              <a:t> </a:t>
            </a:r>
            <a:r>
              <a:rPr lang="en-US" dirty="0" err="1" smtClean="0"/>
              <a:t>buenos</a:t>
            </a:r>
            <a:r>
              <a:rPr lang="en-US" dirty="0" smtClean="0"/>
              <a:t> en </a:t>
            </a:r>
            <a:r>
              <a:rPr lang="en-US" dirty="0" err="1" smtClean="0"/>
              <a:t>su</a:t>
            </a:r>
            <a:r>
              <a:rPr lang="en-US" dirty="0" smtClean="0"/>
              <a:t> </a:t>
            </a:r>
            <a:r>
              <a:rPr lang="en-US" dirty="0" err="1" smtClean="0"/>
              <a:t>justificacion</a:t>
            </a:r>
            <a:r>
              <a:rPr lang="en-US" dirty="0" smtClean="0"/>
              <a:t>, hay </a:t>
            </a:r>
            <a:r>
              <a:rPr lang="en-US" dirty="0" err="1" smtClean="0"/>
              <a:t>que</a:t>
            </a:r>
            <a:r>
              <a:rPr lang="en-US" dirty="0" smtClean="0"/>
              <a:t> </a:t>
            </a:r>
            <a:r>
              <a:rPr lang="en-US" dirty="0" err="1" smtClean="0"/>
              <a:t>dar</a:t>
            </a:r>
            <a:r>
              <a:rPr lang="en-US" dirty="0" smtClean="0"/>
              <a:t> </a:t>
            </a:r>
            <a:r>
              <a:rPr lang="en-US" dirty="0" err="1" smtClean="0"/>
              <a:t>una</a:t>
            </a:r>
            <a:r>
              <a:rPr lang="en-US" dirty="0" smtClean="0"/>
              <a:t> </a:t>
            </a:r>
            <a:r>
              <a:rPr lang="en-US" dirty="0" err="1" smtClean="0"/>
              <a:t>calificacion</a:t>
            </a:r>
            <a:r>
              <a:rPr lang="en-US" dirty="0" smtClean="0"/>
              <a:t> </a:t>
            </a:r>
            <a:r>
              <a:rPr lang="en-US" dirty="0" err="1" smtClean="0"/>
              <a:t>alta.</a:t>
            </a:r>
            <a:r>
              <a:rPr lang="en-US" dirty="0" smtClean="0"/>
              <a:t> Si </a:t>
            </a:r>
            <a:r>
              <a:rPr lang="en-US" dirty="0" err="1" smtClean="0"/>
              <a:t>haces</a:t>
            </a:r>
            <a:r>
              <a:rPr lang="en-US" dirty="0" smtClean="0"/>
              <a:t> </a:t>
            </a:r>
            <a:r>
              <a:rPr lang="en-US" dirty="0" err="1" smtClean="0"/>
              <a:t>solamente</a:t>
            </a:r>
            <a:r>
              <a:rPr lang="en-US" dirty="0" smtClean="0"/>
              <a:t> </a:t>
            </a:r>
            <a:r>
              <a:rPr lang="en-US" dirty="0" err="1" smtClean="0"/>
              <a:t>comentarios</a:t>
            </a:r>
            <a:r>
              <a:rPr lang="en-US" dirty="0" smtClean="0"/>
              <a:t> </a:t>
            </a:r>
            <a:r>
              <a:rPr lang="en-US" dirty="0" err="1" smtClean="0"/>
              <a:t>negativos</a:t>
            </a:r>
            <a:r>
              <a:rPr lang="en-US" dirty="0" smtClean="0"/>
              <a:t>, hay </a:t>
            </a:r>
            <a:r>
              <a:rPr lang="en-US" dirty="0" err="1" smtClean="0"/>
              <a:t>que</a:t>
            </a:r>
            <a:r>
              <a:rPr lang="en-US" dirty="0" smtClean="0"/>
              <a:t> </a:t>
            </a:r>
            <a:r>
              <a:rPr lang="en-US" dirty="0" err="1" smtClean="0"/>
              <a:t>dar</a:t>
            </a:r>
            <a:r>
              <a:rPr lang="en-US" dirty="0" smtClean="0"/>
              <a:t> </a:t>
            </a:r>
            <a:r>
              <a:rPr lang="en-US" dirty="0" err="1" smtClean="0"/>
              <a:t>una</a:t>
            </a:r>
            <a:r>
              <a:rPr lang="en-US" dirty="0" smtClean="0"/>
              <a:t> </a:t>
            </a:r>
            <a:r>
              <a:rPr lang="en-US" dirty="0" err="1" smtClean="0"/>
              <a:t>calificacion</a:t>
            </a:r>
            <a:r>
              <a:rPr lang="en-US" dirty="0" smtClean="0"/>
              <a:t> </a:t>
            </a:r>
            <a:r>
              <a:rPr lang="en-US" dirty="0" err="1" smtClean="0"/>
              <a:t>baja</a:t>
            </a:r>
            <a:r>
              <a:rPr lang="en-US" dirty="0" smtClean="0"/>
              <a:t>.</a:t>
            </a:r>
            <a:endParaRPr lang="en-US" dirty="0"/>
          </a:p>
        </p:txBody>
      </p:sp>
    </p:spTree>
    <p:extLst>
      <p:ext uri="{BB962C8B-B14F-4D97-AF65-F5344CB8AC3E}">
        <p14:creationId xmlns:p14="http://schemas.microsoft.com/office/powerpoint/2010/main" val="62693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and directions!/</a:t>
            </a:r>
            <a:r>
              <a:rPr lang="en-US" dirty="0" err="1" smtClean="0"/>
              <a:t>Apuntes</a:t>
            </a:r>
            <a:r>
              <a:rPr lang="en-US" dirty="0" smtClean="0"/>
              <a:t> y </a:t>
            </a:r>
            <a:r>
              <a:rPr lang="en-US" dirty="0" err="1" smtClean="0"/>
              <a:t>direcciones</a:t>
            </a:r>
            <a:endParaRPr lang="en-US" dirty="0"/>
          </a:p>
        </p:txBody>
      </p:sp>
      <p:sp>
        <p:nvSpPr>
          <p:cNvPr id="3" name="Content Placeholder 2"/>
          <p:cNvSpPr>
            <a:spLocks noGrp="1"/>
          </p:cNvSpPr>
          <p:nvPr>
            <p:ph sz="quarter" idx="1"/>
          </p:nvPr>
        </p:nvSpPr>
        <p:spPr/>
        <p:txBody>
          <a:bodyPr/>
          <a:lstStyle/>
          <a:p>
            <a:r>
              <a:rPr lang="en-US" dirty="0" smtClean="0"/>
              <a:t>The directions and the ideas listed to help you on the front of the critique are always the same. Learn them!</a:t>
            </a:r>
          </a:p>
          <a:p>
            <a:r>
              <a:rPr lang="en-US" dirty="0" smtClean="0"/>
              <a:t>Las </a:t>
            </a:r>
            <a:r>
              <a:rPr lang="en-US" dirty="0" err="1" smtClean="0"/>
              <a:t>dirrecciones</a:t>
            </a:r>
            <a:r>
              <a:rPr lang="en-US" dirty="0" smtClean="0"/>
              <a:t> y ideas </a:t>
            </a:r>
            <a:r>
              <a:rPr lang="en-US" dirty="0" err="1" smtClean="0"/>
              <a:t>apuntadas</a:t>
            </a:r>
            <a:r>
              <a:rPr lang="en-US" dirty="0" smtClean="0"/>
              <a:t> </a:t>
            </a:r>
            <a:r>
              <a:rPr lang="en-US" dirty="0" err="1" smtClean="0"/>
              <a:t>en</a:t>
            </a:r>
            <a:r>
              <a:rPr lang="en-US" dirty="0" smtClean="0"/>
              <a:t> la </a:t>
            </a:r>
            <a:r>
              <a:rPr lang="en-US" dirty="0" err="1" smtClean="0"/>
              <a:t>frente</a:t>
            </a:r>
            <a:r>
              <a:rPr lang="en-US" dirty="0" smtClean="0"/>
              <a:t> de la </a:t>
            </a:r>
            <a:r>
              <a:rPr lang="en-US" dirty="0" err="1" smtClean="0"/>
              <a:t>critica</a:t>
            </a:r>
            <a:r>
              <a:rPr lang="en-US" dirty="0" smtClean="0"/>
              <a:t> son </a:t>
            </a:r>
            <a:r>
              <a:rPr lang="en-US" dirty="0" err="1" smtClean="0"/>
              <a:t>siempre</a:t>
            </a:r>
            <a:r>
              <a:rPr lang="en-US" dirty="0" smtClean="0"/>
              <a:t> las </a:t>
            </a:r>
            <a:r>
              <a:rPr lang="en-US" dirty="0" err="1" smtClean="0"/>
              <a:t>mismas</a:t>
            </a:r>
            <a:r>
              <a:rPr lang="en-US" dirty="0" smtClean="0"/>
              <a:t>. </a:t>
            </a:r>
            <a:r>
              <a:rPr lang="en-US" dirty="0" err="1" smtClean="0"/>
              <a:t>Aprendanlas</a:t>
            </a:r>
            <a:r>
              <a:rPr lang="en-US" dirty="0" smtClean="0"/>
              <a:t>!</a:t>
            </a:r>
            <a:endParaRPr lang="en-US" dirty="0"/>
          </a:p>
        </p:txBody>
      </p:sp>
    </p:spTree>
    <p:extLst>
      <p:ext uri="{BB962C8B-B14F-4D97-AF65-F5344CB8AC3E}">
        <p14:creationId xmlns:p14="http://schemas.microsoft.com/office/powerpoint/2010/main" val="248361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and directions!/</a:t>
            </a:r>
            <a:r>
              <a:rPr lang="en-US" dirty="0" err="1"/>
              <a:t>Apuntes</a:t>
            </a:r>
            <a:r>
              <a:rPr lang="en-US" dirty="0"/>
              <a:t> y </a:t>
            </a:r>
            <a:r>
              <a:rPr lang="en-US" dirty="0" err="1"/>
              <a:t>direcciones</a:t>
            </a:r>
            <a:endParaRPr lang="en-US" dirty="0"/>
          </a:p>
        </p:txBody>
      </p:sp>
      <p:sp>
        <p:nvSpPr>
          <p:cNvPr id="3" name="Content Placeholder 2"/>
          <p:cNvSpPr>
            <a:spLocks noGrp="1"/>
          </p:cNvSpPr>
          <p:nvPr>
            <p:ph sz="quarter" idx="1"/>
          </p:nvPr>
        </p:nvSpPr>
        <p:spPr/>
        <p:txBody>
          <a:bodyPr>
            <a:normAutofit fontScale="40000" lnSpcReduction="20000"/>
          </a:bodyPr>
          <a:lstStyle/>
          <a:p>
            <a:pPr marL="0" indent="0">
              <a:buNone/>
            </a:pPr>
            <a:r>
              <a:rPr lang="en-US" b="1" i="1" dirty="0"/>
              <a:t>All ratings must be fully justified. Please be as specific as possible. There should be </a:t>
            </a:r>
            <a:r>
              <a:rPr lang="en-US" b="1" i="1" u="sng" dirty="0"/>
              <a:t>very few</a:t>
            </a:r>
            <a:r>
              <a:rPr lang="en-US" b="1" i="1" dirty="0"/>
              <a:t> fives. Whatever number you circle, I should be able to understand your choice by the comments underneath.</a:t>
            </a:r>
            <a:endParaRPr lang="en-US" dirty="0"/>
          </a:p>
          <a:p>
            <a:pPr marL="0" indent="0">
              <a:buNone/>
            </a:pPr>
            <a:r>
              <a:rPr lang="en-US" b="1" i="1" dirty="0"/>
              <a:t> </a:t>
            </a:r>
            <a:endParaRPr lang="en-US" dirty="0"/>
          </a:p>
          <a:p>
            <a:pPr lvl="0"/>
            <a:r>
              <a:rPr lang="en-US" b="1" i="1" dirty="0"/>
              <a:t>When we critique work, we are not being nice nor are we being mean. We are being objective and finding ways to improve. This is business. Only honesty is helpful here.</a:t>
            </a:r>
            <a:endParaRPr lang="en-US" dirty="0"/>
          </a:p>
          <a:p>
            <a:pPr lvl="0"/>
            <a:r>
              <a:rPr lang="en-US" b="1" i="1" dirty="0"/>
              <a:t>Your critique should demonstrate that you understand what you watched and/or what you danced. Footwork, posture, skirt work and other elements are NOT the same from one region to another. What is acceptable in one region may not be in the next.</a:t>
            </a:r>
            <a:endParaRPr lang="en-US" dirty="0"/>
          </a:p>
          <a:p>
            <a:pPr lvl="0"/>
            <a:r>
              <a:rPr lang="en-US" b="1" i="1" dirty="0"/>
              <a:t>Your critique should be specific. </a:t>
            </a:r>
            <a:r>
              <a:rPr lang="en-US" b="1" i="1" u="sng" dirty="0"/>
              <a:t>Do not</a:t>
            </a:r>
            <a:r>
              <a:rPr lang="en-US" b="1" i="1" dirty="0"/>
              <a:t> say things like: good, pretty, bad or beautiful without very specific support. Examples of positive words that actually something are: confident, joyful, graceful, energetic, accurate, clean and synchronized…. Examples of negative words that mean something are tentative, disorganized, nervous, inaccurate, chaotic, messy….</a:t>
            </a:r>
            <a:endParaRPr lang="en-US" dirty="0"/>
          </a:p>
          <a:p>
            <a:pPr lvl="0"/>
            <a:r>
              <a:rPr lang="en-US" b="1" i="1" u="sng" dirty="0"/>
              <a:t>Footwork:</a:t>
            </a:r>
            <a:r>
              <a:rPr lang="en-US" b="1" i="1" dirty="0"/>
              <a:t> When you analyze footwork, you need to think about everything from the sound to the point of the toes or the flex of the toes. Think about the heel work. Think about leg height on kicks. Address individual dancers and the synchronization of the whole.</a:t>
            </a:r>
            <a:endParaRPr lang="en-US" dirty="0"/>
          </a:p>
          <a:p>
            <a:pPr lvl="0"/>
            <a:r>
              <a:rPr lang="en-US" b="1" i="1" u="sng" dirty="0"/>
              <a:t>Choreography:</a:t>
            </a:r>
            <a:r>
              <a:rPr lang="en-US" b="1" i="1" dirty="0"/>
              <a:t> Was it well executed? Did dancers look confident in it? Were lines straight? Were circles really circles? Was proper spacing and center maintained?</a:t>
            </a:r>
            <a:endParaRPr lang="en-US" dirty="0"/>
          </a:p>
          <a:p>
            <a:pPr lvl="0"/>
            <a:r>
              <a:rPr lang="en-US" b="1" i="1" u="sng" dirty="0"/>
              <a:t>Body position:</a:t>
            </a:r>
            <a:r>
              <a:rPr lang="en-US" u="sng" dirty="0"/>
              <a:t> </a:t>
            </a:r>
            <a:r>
              <a:rPr lang="en-US" b="1" i="1" dirty="0"/>
              <a:t>Consider posture, movement or lack of movement of the hips, shoulders and so forth. Think about the arch in the back for the girls in many regions. Arm positions are important in some regions. Look for SPOTTING</a:t>
            </a:r>
            <a:r>
              <a:rPr lang="en-US" i="1" dirty="0"/>
              <a:t> </a:t>
            </a:r>
            <a:r>
              <a:rPr lang="en-US" b="1" i="1" dirty="0"/>
              <a:t>on turns.</a:t>
            </a:r>
            <a:endParaRPr lang="en-US" dirty="0"/>
          </a:p>
          <a:p>
            <a:pPr lvl="0"/>
            <a:r>
              <a:rPr lang="en-US" b="1" i="1" u="sng" dirty="0"/>
              <a:t>Skirt work</a:t>
            </a:r>
            <a:r>
              <a:rPr lang="en-US" b="1" i="1" dirty="0"/>
              <a:t>: This should be done specifically to the region. Think, too, about individual dancers as compared to the whole. Was everyone synchronized? Did everyone have the same energy and/or grace in the skirt?</a:t>
            </a:r>
            <a:endParaRPr lang="en-US" dirty="0"/>
          </a:p>
          <a:p>
            <a:pPr lvl="0"/>
            <a:r>
              <a:rPr lang="en-US" b="1" i="1" u="sng" dirty="0"/>
              <a:t>Prop work</a:t>
            </a:r>
            <a:r>
              <a:rPr lang="en-US" b="1" i="1" dirty="0"/>
              <a:t>: Look for consistency and correct use of fans, sombreros, machetes, </a:t>
            </a:r>
            <a:r>
              <a:rPr lang="en-US" b="1" i="1" dirty="0" err="1"/>
              <a:t>palicates</a:t>
            </a:r>
            <a:r>
              <a:rPr lang="en-US" b="1" i="1" dirty="0"/>
              <a:t> or </a:t>
            </a:r>
            <a:r>
              <a:rPr lang="en-US" b="1" i="1" dirty="0" err="1"/>
              <a:t>rebosos</a:t>
            </a:r>
            <a:r>
              <a:rPr lang="en-US" b="1" i="1" dirty="0"/>
              <a:t>.</a:t>
            </a:r>
            <a:endParaRPr lang="en-US" dirty="0"/>
          </a:p>
          <a:p>
            <a:pPr lvl="0"/>
            <a:r>
              <a:rPr lang="en-US" b="1" i="1" u="sng" dirty="0"/>
              <a:t>Energy Level and Character</a:t>
            </a:r>
            <a:r>
              <a:rPr lang="en-US" b="1" i="1" dirty="0"/>
              <a:t>: Was the energy sustained throughout the dance? Did some dancers have more energy than others? Did all the dancers maintain the character of the dance? Did they seem to understand their role and portray that?</a:t>
            </a:r>
            <a:r>
              <a:rPr lang="en-US" b="1" dirty="0"/>
              <a:t> </a:t>
            </a:r>
            <a:r>
              <a:rPr lang="en-US" b="1" i="1" dirty="0"/>
              <a:t> How were the facial expressions and smiles?</a:t>
            </a:r>
            <a:endParaRPr lang="en-US" dirty="0"/>
          </a:p>
          <a:p>
            <a:pPr lvl="0"/>
            <a:r>
              <a:rPr lang="en-US" b="1" i="1" u="sng" dirty="0"/>
              <a:t>Overall impression</a:t>
            </a:r>
            <a:r>
              <a:rPr lang="en-US" b="1" i="1" dirty="0"/>
              <a:t>: How did all the elements come together? Any additional points-- positive or negative—can be addressed here? If you noticed gum, weird faces or anything that distracted your attention—it can also be addressed here.</a:t>
            </a:r>
            <a:endParaRPr lang="en-US" dirty="0"/>
          </a:p>
          <a:p>
            <a:endParaRPr lang="en-US" dirty="0"/>
          </a:p>
        </p:txBody>
      </p:sp>
    </p:spTree>
    <p:extLst>
      <p:ext uri="{BB962C8B-B14F-4D97-AF65-F5344CB8AC3E}">
        <p14:creationId xmlns:p14="http://schemas.microsoft.com/office/powerpoint/2010/main" val="1196446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Choreography/</a:t>
            </a:r>
            <a:r>
              <a:rPr lang="en-US" dirty="0" err="1" smtClean="0"/>
              <a:t>coreografia</a:t>
            </a:r>
            <a:endParaRPr lang="en-US" dirty="0"/>
          </a:p>
        </p:txBody>
      </p:sp>
      <p:sp>
        <p:nvSpPr>
          <p:cNvPr id="3" name="Content Placeholder 2"/>
          <p:cNvSpPr>
            <a:spLocks noGrp="1"/>
          </p:cNvSpPr>
          <p:nvPr>
            <p:ph sz="quarter" idx="1"/>
          </p:nvPr>
        </p:nvSpPr>
        <p:spPr/>
        <p:txBody>
          <a:bodyPr/>
          <a:lstStyle/>
          <a:p>
            <a:pPr marL="0" indent="0">
              <a:buNone/>
            </a:pPr>
            <a:r>
              <a:rPr lang="en-US" dirty="0" smtClean="0"/>
              <a:t>DO critique how well we executed/performed the choreography— DO NOT critique the original design. </a:t>
            </a:r>
          </a:p>
          <a:p>
            <a:pPr marL="0" indent="0">
              <a:buNone/>
            </a:pPr>
            <a:r>
              <a:rPr lang="en-US" dirty="0" smtClean="0"/>
              <a:t>You don’t have to like the ideas. You need to recognize if we made the right shapes correctly at the right time and if our spacing was correct. </a:t>
            </a:r>
          </a:p>
          <a:p>
            <a:pPr marL="0" indent="0">
              <a:buNone/>
            </a:pPr>
            <a:endParaRPr lang="en-US" dirty="0" smtClean="0"/>
          </a:p>
          <a:p>
            <a:pPr marL="0" indent="0">
              <a:buNone/>
            </a:pPr>
            <a:r>
              <a:rPr lang="en-US" dirty="0" smtClean="0"/>
              <a:t>Critique </a:t>
            </a:r>
            <a:r>
              <a:rPr lang="en-US" dirty="0" err="1" smtClean="0"/>
              <a:t>como</a:t>
            </a:r>
            <a:r>
              <a:rPr lang="en-US" dirty="0" smtClean="0"/>
              <a:t> </a:t>
            </a:r>
            <a:r>
              <a:rPr lang="en-US" dirty="0" err="1" smtClean="0"/>
              <a:t>conseguimos</a:t>
            </a:r>
            <a:r>
              <a:rPr lang="en-US" dirty="0" smtClean="0"/>
              <a:t> </a:t>
            </a:r>
            <a:r>
              <a:rPr lang="en-US" dirty="0" err="1" smtClean="0"/>
              <a:t>hacer</a:t>
            </a:r>
            <a:r>
              <a:rPr lang="en-US" dirty="0" smtClean="0"/>
              <a:t> la </a:t>
            </a:r>
            <a:r>
              <a:rPr lang="en-US" dirty="0" err="1" smtClean="0"/>
              <a:t>coreografia</a:t>
            </a:r>
            <a:r>
              <a:rPr lang="en-US" dirty="0" smtClean="0"/>
              <a:t>—NO el </a:t>
            </a:r>
            <a:r>
              <a:rPr lang="en-US" dirty="0" err="1" smtClean="0"/>
              <a:t>diseno</a:t>
            </a:r>
            <a:r>
              <a:rPr lang="en-US" dirty="0" smtClean="0"/>
              <a:t> del </a:t>
            </a:r>
            <a:r>
              <a:rPr lang="en-US" dirty="0" err="1" smtClean="0"/>
              <a:t>coreografia</a:t>
            </a:r>
            <a:r>
              <a:rPr lang="en-US" dirty="0" smtClean="0"/>
              <a:t> original.</a:t>
            </a:r>
          </a:p>
          <a:p>
            <a:pPr marL="0" indent="0">
              <a:buNone/>
            </a:pPr>
            <a:r>
              <a:rPr lang="en-US" dirty="0" smtClean="0"/>
              <a:t>No </a:t>
            </a:r>
            <a:r>
              <a:rPr lang="en-US" dirty="0" err="1" smtClean="0"/>
              <a:t>importa</a:t>
            </a:r>
            <a:r>
              <a:rPr lang="en-US" dirty="0" smtClean="0"/>
              <a:t> </a:t>
            </a:r>
            <a:r>
              <a:rPr lang="en-US" dirty="0" err="1" smtClean="0"/>
              <a:t>si</a:t>
            </a:r>
            <a:r>
              <a:rPr lang="en-US" dirty="0" smtClean="0"/>
              <a:t> </a:t>
            </a:r>
            <a:r>
              <a:rPr lang="en-US" dirty="0" err="1" smtClean="0"/>
              <a:t>te</a:t>
            </a:r>
            <a:r>
              <a:rPr lang="en-US" dirty="0" smtClean="0"/>
              <a:t> </a:t>
            </a:r>
            <a:r>
              <a:rPr lang="en-US" dirty="0" err="1" smtClean="0"/>
              <a:t>gustan</a:t>
            </a:r>
            <a:r>
              <a:rPr lang="en-US" dirty="0" smtClean="0"/>
              <a:t> </a:t>
            </a:r>
            <a:r>
              <a:rPr lang="en-US" dirty="0" err="1" smtClean="0"/>
              <a:t>las</a:t>
            </a:r>
            <a:r>
              <a:rPr lang="en-US" dirty="0" smtClean="0"/>
              <a:t> ideas. </a:t>
            </a:r>
            <a:r>
              <a:rPr lang="en-US" dirty="0" err="1" smtClean="0"/>
              <a:t>Necesitas</a:t>
            </a:r>
            <a:r>
              <a:rPr lang="en-US" dirty="0" smtClean="0"/>
              <a:t> </a:t>
            </a:r>
            <a:r>
              <a:rPr lang="en-US" dirty="0" err="1" smtClean="0"/>
              <a:t>reconocer</a:t>
            </a:r>
            <a:r>
              <a:rPr lang="en-US" dirty="0" smtClean="0"/>
              <a:t> </a:t>
            </a:r>
            <a:r>
              <a:rPr lang="en-US" dirty="0" err="1" smtClean="0"/>
              <a:t>si</a:t>
            </a:r>
            <a:r>
              <a:rPr lang="en-US" dirty="0" smtClean="0"/>
              <a:t> </a:t>
            </a:r>
            <a:r>
              <a:rPr lang="en-US" dirty="0" err="1" smtClean="0"/>
              <a:t>hicimos</a:t>
            </a:r>
            <a:r>
              <a:rPr lang="en-US" dirty="0" smtClean="0"/>
              <a:t> </a:t>
            </a:r>
            <a:r>
              <a:rPr lang="en-US" dirty="0" err="1" smtClean="0"/>
              <a:t>las</a:t>
            </a:r>
            <a:r>
              <a:rPr lang="en-US" dirty="0" smtClean="0"/>
              <a:t> </a:t>
            </a:r>
            <a:r>
              <a:rPr lang="en-US" dirty="0" err="1" smtClean="0"/>
              <a:t>formas</a:t>
            </a:r>
            <a:r>
              <a:rPr lang="en-US" dirty="0" smtClean="0"/>
              <a:t> </a:t>
            </a:r>
            <a:r>
              <a:rPr lang="en-US" dirty="0" err="1" smtClean="0"/>
              <a:t>correctas</a:t>
            </a:r>
            <a:r>
              <a:rPr lang="en-US" dirty="0" smtClean="0"/>
              <a:t> al </a:t>
            </a:r>
            <a:r>
              <a:rPr lang="en-US" dirty="0" err="1" smtClean="0"/>
              <a:t>tiempo</a:t>
            </a:r>
            <a:r>
              <a:rPr lang="en-US" dirty="0" smtClean="0"/>
              <a:t> </a:t>
            </a:r>
            <a:r>
              <a:rPr lang="en-US" dirty="0" err="1" smtClean="0"/>
              <a:t>cierto</a:t>
            </a:r>
            <a:r>
              <a:rPr lang="en-US" dirty="0" smtClean="0"/>
              <a:t> y </a:t>
            </a:r>
            <a:r>
              <a:rPr lang="en-US" dirty="0" err="1" smtClean="0"/>
              <a:t>si</a:t>
            </a:r>
            <a:r>
              <a:rPr lang="en-US" dirty="0" smtClean="0"/>
              <a:t> </a:t>
            </a:r>
            <a:r>
              <a:rPr lang="en-US" dirty="0" err="1" smtClean="0"/>
              <a:t>manteniamos</a:t>
            </a:r>
            <a:r>
              <a:rPr lang="en-US" dirty="0" smtClean="0"/>
              <a:t> los </a:t>
            </a:r>
            <a:r>
              <a:rPr lang="en-US" dirty="0" err="1" smtClean="0"/>
              <a:t>espacios</a:t>
            </a:r>
            <a:r>
              <a:rPr lang="en-US" dirty="0" smtClean="0"/>
              <a:t> </a:t>
            </a:r>
            <a:r>
              <a:rPr lang="en-US" dirty="0" err="1" smtClean="0"/>
              <a:t>correctos</a:t>
            </a:r>
            <a:r>
              <a:rPr lang="en-US" dirty="0" smtClean="0"/>
              <a:t>.</a:t>
            </a:r>
          </a:p>
        </p:txBody>
      </p:sp>
    </p:spTree>
    <p:extLst>
      <p:ext uri="{BB962C8B-B14F-4D97-AF65-F5344CB8AC3E}">
        <p14:creationId xmlns:p14="http://schemas.microsoft.com/office/powerpoint/2010/main" val="287404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Excellent choreography Critiques/</a:t>
            </a:r>
            <a:br>
              <a:rPr lang="en-US" dirty="0" smtClean="0"/>
            </a:br>
            <a:r>
              <a:rPr lang="en-US" dirty="0" err="1" smtClean="0"/>
              <a:t>criticas</a:t>
            </a:r>
            <a:r>
              <a:rPr lang="en-US" dirty="0" smtClean="0"/>
              <a:t> </a:t>
            </a:r>
            <a:r>
              <a:rPr lang="en-US" dirty="0" err="1" smtClean="0"/>
              <a:t>excelentes</a:t>
            </a:r>
            <a:r>
              <a:rPr lang="en-US" dirty="0" smtClean="0"/>
              <a:t> de </a:t>
            </a:r>
            <a:r>
              <a:rPr lang="en-US" dirty="0" err="1" smtClean="0"/>
              <a:t>coreografia</a:t>
            </a:r>
            <a:endParaRPr lang="en-US" dirty="0"/>
          </a:p>
        </p:txBody>
      </p:sp>
      <p:sp>
        <p:nvSpPr>
          <p:cNvPr id="3" name="Content Placeholder 2"/>
          <p:cNvSpPr>
            <a:spLocks noGrp="1"/>
          </p:cNvSpPr>
          <p:nvPr>
            <p:ph sz="quarter" idx="1"/>
          </p:nvPr>
        </p:nvSpPr>
        <p:spPr/>
        <p:txBody>
          <a:bodyPr/>
          <a:lstStyle/>
          <a:p>
            <a:r>
              <a:rPr lang="en-US" b="1" dirty="0" smtClean="0"/>
              <a:t>Hidalgo: 2: </a:t>
            </a:r>
            <a:r>
              <a:rPr lang="en-US" dirty="0" smtClean="0"/>
              <a:t>The circle made was very small and transitions from one place to another were sloppy and choppy and not smooth at all. Lines were no always straight and spacing was off at times.</a:t>
            </a:r>
          </a:p>
          <a:p>
            <a:r>
              <a:rPr lang="en-US" b="1" dirty="0" smtClean="0"/>
              <a:t>Hidalgo: 2: </a:t>
            </a:r>
            <a:r>
              <a:rPr lang="en-US" dirty="0" smtClean="0"/>
              <a:t>El </a:t>
            </a:r>
            <a:r>
              <a:rPr lang="en-US" dirty="0" err="1" smtClean="0"/>
              <a:t>circulo</a:t>
            </a:r>
            <a:r>
              <a:rPr lang="en-US" dirty="0" smtClean="0"/>
              <a:t> </a:t>
            </a:r>
            <a:r>
              <a:rPr lang="en-US" dirty="0" err="1" smtClean="0"/>
              <a:t>hecho</a:t>
            </a:r>
            <a:r>
              <a:rPr lang="en-US" dirty="0" smtClean="0"/>
              <a:t> era </a:t>
            </a:r>
            <a:r>
              <a:rPr lang="en-US" dirty="0" err="1" smtClean="0"/>
              <a:t>demasiado</a:t>
            </a:r>
            <a:r>
              <a:rPr lang="en-US" dirty="0" smtClean="0"/>
              <a:t> </a:t>
            </a:r>
            <a:r>
              <a:rPr lang="en-US" dirty="0" err="1" smtClean="0"/>
              <a:t>pequeno</a:t>
            </a:r>
            <a:r>
              <a:rPr lang="en-US" dirty="0" smtClean="0"/>
              <a:t> y </a:t>
            </a:r>
            <a:r>
              <a:rPr lang="en-US" dirty="0" err="1" smtClean="0"/>
              <a:t>las</a:t>
            </a:r>
            <a:r>
              <a:rPr lang="en-US" dirty="0" smtClean="0"/>
              <a:t> </a:t>
            </a:r>
            <a:r>
              <a:rPr lang="en-US" dirty="0" err="1" smtClean="0"/>
              <a:t>transiciones</a:t>
            </a:r>
            <a:r>
              <a:rPr lang="en-US" dirty="0" smtClean="0"/>
              <a:t> de un </a:t>
            </a:r>
            <a:r>
              <a:rPr lang="en-US" dirty="0" err="1" smtClean="0"/>
              <a:t>lugar</a:t>
            </a:r>
            <a:r>
              <a:rPr lang="en-US" dirty="0" smtClean="0"/>
              <a:t> a </a:t>
            </a:r>
            <a:r>
              <a:rPr lang="en-US" dirty="0" err="1" smtClean="0"/>
              <a:t>otro</a:t>
            </a:r>
            <a:r>
              <a:rPr lang="en-US" dirty="0" smtClean="0"/>
              <a:t> no </a:t>
            </a:r>
            <a:r>
              <a:rPr lang="en-US" dirty="0" err="1" smtClean="0"/>
              <a:t>eran</a:t>
            </a:r>
            <a:r>
              <a:rPr lang="en-US" dirty="0" smtClean="0"/>
              <a:t> </a:t>
            </a:r>
            <a:r>
              <a:rPr lang="en-US" dirty="0" err="1" smtClean="0"/>
              <a:t>limpios</a:t>
            </a:r>
            <a:r>
              <a:rPr lang="en-US" dirty="0" smtClean="0"/>
              <a:t> y </a:t>
            </a:r>
            <a:r>
              <a:rPr lang="en-US" dirty="0" err="1" smtClean="0"/>
              <a:t>faltaba</a:t>
            </a:r>
            <a:r>
              <a:rPr lang="en-US" dirty="0" smtClean="0"/>
              <a:t> </a:t>
            </a:r>
            <a:r>
              <a:rPr lang="en-US" dirty="0" err="1" smtClean="0"/>
              <a:t>fluidez</a:t>
            </a:r>
            <a:r>
              <a:rPr lang="en-US" dirty="0" smtClean="0"/>
              <a:t>. Las </a:t>
            </a:r>
            <a:r>
              <a:rPr lang="en-US" dirty="0" err="1" smtClean="0"/>
              <a:t>lineas</a:t>
            </a:r>
            <a:r>
              <a:rPr lang="en-US" dirty="0" smtClean="0"/>
              <a:t> no </a:t>
            </a:r>
            <a:r>
              <a:rPr lang="en-US" dirty="0" err="1" smtClean="0"/>
              <a:t>eran</a:t>
            </a:r>
            <a:r>
              <a:rPr lang="en-US" dirty="0" smtClean="0"/>
              <a:t> </a:t>
            </a:r>
            <a:r>
              <a:rPr lang="en-US" dirty="0" err="1" smtClean="0"/>
              <a:t>siempre</a:t>
            </a:r>
            <a:r>
              <a:rPr lang="en-US" dirty="0" smtClean="0"/>
              <a:t> </a:t>
            </a:r>
            <a:r>
              <a:rPr lang="en-US" dirty="0" err="1" smtClean="0"/>
              <a:t>rectas</a:t>
            </a:r>
            <a:r>
              <a:rPr lang="en-US" dirty="0" smtClean="0"/>
              <a:t> y los </a:t>
            </a:r>
            <a:r>
              <a:rPr lang="en-US" dirty="0" err="1" smtClean="0"/>
              <a:t>espacios</a:t>
            </a:r>
            <a:r>
              <a:rPr lang="en-US" dirty="0" smtClean="0"/>
              <a:t> no </a:t>
            </a:r>
            <a:r>
              <a:rPr lang="en-US" dirty="0" err="1" smtClean="0"/>
              <a:t>eran</a:t>
            </a:r>
            <a:r>
              <a:rPr lang="en-US" dirty="0" smtClean="0"/>
              <a:t> </a:t>
            </a:r>
            <a:r>
              <a:rPr lang="en-US" dirty="0" err="1" smtClean="0"/>
              <a:t>siempre</a:t>
            </a:r>
            <a:r>
              <a:rPr lang="en-US" dirty="0" smtClean="0"/>
              <a:t> </a:t>
            </a:r>
            <a:r>
              <a:rPr lang="en-US" dirty="0" err="1" smtClean="0"/>
              <a:t>iguales</a:t>
            </a:r>
            <a:r>
              <a:rPr lang="en-US" dirty="0" smtClean="0"/>
              <a:t>. </a:t>
            </a:r>
            <a:endParaRPr lang="en-US" b="1" dirty="0"/>
          </a:p>
        </p:txBody>
      </p:sp>
    </p:spTree>
    <p:extLst>
      <p:ext uri="{BB962C8B-B14F-4D97-AF65-F5344CB8AC3E}">
        <p14:creationId xmlns:p14="http://schemas.microsoft.com/office/powerpoint/2010/main" val="121892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1556</TotalTime>
  <Words>2516</Words>
  <Application>Microsoft Office PowerPoint</Application>
  <PresentationFormat>On-screen Show (4:3)</PresentationFormat>
  <Paragraphs>108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Century Schoolbook</vt:lpstr>
      <vt:lpstr>Courier New</vt:lpstr>
      <vt:lpstr>Wingdings</vt:lpstr>
      <vt:lpstr>Wingdings 2</vt:lpstr>
      <vt:lpstr>Oriel</vt:lpstr>
      <vt:lpstr>Ballet Folklorico critiques</vt:lpstr>
      <vt:lpstr>Perdon la falta de accentos</vt:lpstr>
      <vt:lpstr>Why Critiques? Por Que Criticas?</vt:lpstr>
      <vt:lpstr>And…Y…</vt:lpstr>
      <vt:lpstr>Watch your Number Grades! Cuidado con sus calaficaciones!</vt:lpstr>
      <vt:lpstr>Notes and directions!/Apuntes y direcciones</vt:lpstr>
      <vt:lpstr>Notes and directions!/Apuntes y direcciones</vt:lpstr>
      <vt:lpstr>Choreography/coreografia</vt:lpstr>
      <vt:lpstr>Excellent choreography Critiques/ criticas excelentes de coreografia</vt:lpstr>
      <vt:lpstr>Excellent choreography Critiques/ criticas excelentes de coreografia 2</vt:lpstr>
      <vt:lpstr>Excellent choreography Critiques/ criticas excelentes de coreografia 3</vt:lpstr>
      <vt:lpstr>Excellent Footwork critique examples--Zapateado</vt:lpstr>
      <vt:lpstr>Excellent Footwork critique examples—Zapateado 2</vt:lpstr>
      <vt:lpstr>Excellent Footwork critique examples—Zapateado 3</vt:lpstr>
      <vt:lpstr>Excellent examples of Body Position Critiques: Posicion de Cuerpo</vt:lpstr>
      <vt:lpstr>Excellent examples of Body Position Critiques: Posicion de Cuerpo 2</vt:lpstr>
      <vt:lpstr>Excellent examples of Body Position Critiques: Posicion de Cuerpo 3</vt:lpstr>
      <vt:lpstr>Excellent examples of Body Position Critiques: Posicion de Cuerpo</vt:lpstr>
      <vt:lpstr>Excellent examples of Skirt Work Critiques: Faldeo </vt:lpstr>
      <vt:lpstr>Excellent examples of Skirt Work Critiques: Faldeo 2</vt:lpstr>
      <vt:lpstr>Excellent examples of Prop Work Critiques: Accesoria </vt:lpstr>
      <vt:lpstr>Excellent examples of Prop Work Critiques: Accesoria 2</vt:lpstr>
      <vt:lpstr>Excellent examples of Character and energy Critiques: Personaje y energia</vt:lpstr>
      <vt:lpstr>Excellent examples of Character and energy Critiques: Personaje y energia 2</vt:lpstr>
      <vt:lpstr>Excellent examples of Comparison of dances: Comparacion de bailes</vt:lpstr>
      <vt:lpstr>Excellent examples of Comparison of dances: Comparacion de bailes 2</vt:lpstr>
      <vt:lpstr>Excellent examples of Comparison of dances: Comparacion de bailes 3</vt:lpstr>
      <vt:lpstr>Excellent examples of Overall impression: impresion General</vt:lpstr>
      <vt:lpstr>Excellent examples of Overall impression: impresion General 2</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Ballet Folklorico critiques</dc:title>
  <dc:creator>Windows User</dc:creator>
  <cp:lastModifiedBy>Maura Masters</cp:lastModifiedBy>
  <cp:revision>29</cp:revision>
  <dcterms:created xsi:type="dcterms:W3CDTF">2016-10-03T19:52:35Z</dcterms:created>
  <dcterms:modified xsi:type="dcterms:W3CDTF">2016-10-04T22:22:57Z</dcterms:modified>
</cp:coreProperties>
</file>