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F48C1A-0B7B-4FFD-A184-B41A304D1A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FCD1C0-7D4A-4CB0-A8D9-C7D418758F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afsa.ed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s.gov/individuals/get-transcri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ed.gov/sa/types/work-study" TargetMode="External"/><Relationship Id="rId2" Type="http://schemas.openxmlformats.org/officeDocument/2006/relationships/hyperlink" Target="http://www.angelo.edu/services/financial_ai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.collegeboard.org/css-financial-aid-profi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s.gov/Home/Regist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Aid Preview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earlier you know, the better you can plan…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FAFSA stands for the </a:t>
            </a:r>
            <a:r>
              <a:rPr lang="en-US" b="1" dirty="0" smtClean="0"/>
              <a:t>Free Application for Federal Student Aid</a:t>
            </a:r>
          </a:p>
          <a:p>
            <a:r>
              <a:rPr lang="en-US" dirty="0" smtClean="0"/>
              <a:t>It will show if you qualify for Federal Aid, such as </a:t>
            </a:r>
            <a:r>
              <a:rPr lang="en-US" b="1" dirty="0" smtClean="0"/>
              <a:t>Pell Grants </a:t>
            </a:r>
            <a:r>
              <a:rPr lang="en-US" dirty="0" smtClean="0"/>
              <a:t>or </a:t>
            </a:r>
            <a:r>
              <a:rPr lang="en-US" b="1" dirty="0" smtClean="0"/>
              <a:t>Stafford Loans.</a:t>
            </a:r>
          </a:p>
          <a:p>
            <a:r>
              <a:rPr lang="en-US" dirty="0" smtClean="0"/>
              <a:t>All US citizens will fill out this form. If you are not a US citizen, you may need to fill this out on a paper version for out of state schools and some in-state private schools.</a:t>
            </a:r>
          </a:p>
          <a:p>
            <a:r>
              <a:rPr lang="en-US" dirty="0" smtClean="0"/>
              <a:t>The FAFSA determines your EFC (Expected Family Contribution)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fafsa.ed.gov/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not a U.S. citizen, but you are a Texas Resident (including undocumented students), you will fill out the </a:t>
            </a:r>
            <a:r>
              <a:rPr lang="en-US" b="1" dirty="0" smtClean="0"/>
              <a:t>TAFSA</a:t>
            </a:r>
            <a:r>
              <a:rPr lang="en-US" dirty="0" smtClean="0"/>
              <a:t> for Texas public colleges and universities. </a:t>
            </a:r>
          </a:p>
          <a:p>
            <a:r>
              <a:rPr lang="en-US" b="1" dirty="0" smtClean="0"/>
              <a:t>http://www.finaid.txstate.edu/more-info/TASFA.html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Transcripts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dirty="0" smtClean="0"/>
              <a:t>Most schools are asking for verification of your parents tax information via a tax transcript. </a:t>
            </a:r>
          </a:p>
          <a:p>
            <a:r>
              <a:rPr lang="en-US" dirty="0" smtClean="0"/>
              <a:t>You can go ahead and request them NOW because they take six to eight weeks to come in. Make this summer homework and check it off your list. </a:t>
            </a:r>
          </a:p>
          <a:p>
            <a:r>
              <a:rPr lang="en-US" dirty="0" smtClean="0">
                <a:hlinkClick r:id="rId2"/>
              </a:rPr>
              <a:t>https://www.irs.gov/individuals/get-transcript</a:t>
            </a:r>
            <a:endParaRPr lang="en-US" dirty="0" smtClean="0"/>
          </a:p>
          <a:p>
            <a:r>
              <a:rPr lang="en-US" dirty="0" smtClean="0"/>
              <a:t>If your parents didn’t file (ugh!), check off </a:t>
            </a:r>
            <a:r>
              <a:rPr lang="en-US" i="1" dirty="0" smtClean="0"/>
              <a:t>verification of non-filing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three main types of financial aid are </a:t>
            </a:r>
            <a:r>
              <a:rPr lang="en-US" b="1" dirty="0" smtClean="0"/>
              <a:t>Scholarships, Grants and Loans.</a:t>
            </a:r>
          </a:p>
          <a:p>
            <a:r>
              <a:rPr lang="en-US" dirty="0" smtClean="0"/>
              <a:t>Let’s explore these further at Angelo </a:t>
            </a:r>
            <a:r>
              <a:rPr lang="en-US" dirty="0" smtClean="0"/>
              <a:t>State’s website: </a:t>
            </a:r>
            <a:r>
              <a:rPr lang="en-US" dirty="0" smtClean="0">
                <a:hlinkClick r:id="rId2"/>
              </a:rPr>
              <a:t>http://www.angelo.edu/services/financial_aid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Work-study is also an option. </a:t>
            </a:r>
            <a:r>
              <a:rPr lang="en-US" dirty="0" smtClean="0"/>
              <a:t>Let’s check it out: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studentaid.ed.gov/sa/types/work-study#what-kinds-of-jobs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CSS Profile stands for the College Scholarship Service Profile.</a:t>
            </a:r>
          </a:p>
          <a:p>
            <a:r>
              <a:rPr lang="en-US" dirty="0" smtClean="0"/>
              <a:t>It is used by many private college to award their aid (beyond the Federal aid).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student.collegeboard.org/css-financial-aid-profile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Gentlemen, within 30 days of your 18</a:t>
            </a:r>
            <a:r>
              <a:rPr lang="en-US" baseline="30000" dirty="0" smtClean="0"/>
              <a:t>th</a:t>
            </a:r>
            <a:r>
              <a:rPr lang="en-US" dirty="0" smtClean="0"/>
              <a:t> birthday, you need to register for the Selective Service (basically, IF we get into a big war and need to bring back the draft, this is how they find you—sorry.) </a:t>
            </a:r>
          </a:p>
          <a:p>
            <a:r>
              <a:rPr lang="en-US" dirty="0" smtClean="0"/>
              <a:t>You need to be in compliance to get Federal aid. 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www.sss.gov/Home/Registration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334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Financial Aid Preview</vt:lpstr>
      <vt:lpstr>FAFSA</vt:lpstr>
      <vt:lpstr>TAFSA</vt:lpstr>
      <vt:lpstr>Tax Transcripts</vt:lpstr>
      <vt:lpstr>Types of Financial Aid</vt:lpstr>
      <vt:lpstr>CSS Profile</vt:lpstr>
      <vt:lpstr>Selective Service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Preview</dc:title>
  <dc:creator>Maura Masters</dc:creator>
  <cp:lastModifiedBy>Maura Masters</cp:lastModifiedBy>
  <cp:revision>5</cp:revision>
  <dcterms:created xsi:type="dcterms:W3CDTF">2017-05-22T03:03:59Z</dcterms:created>
  <dcterms:modified xsi:type="dcterms:W3CDTF">2017-05-22T03:54:07Z</dcterms:modified>
</cp:coreProperties>
</file>