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8" autoAdjust="0"/>
    <p:restoredTop sz="94660"/>
  </p:normalViewPr>
  <p:slideViewPr>
    <p:cSldViewPr>
      <p:cViewPr varScale="1">
        <p:scale>
          <a:sx n="70" d="100"/>
          <a:sy n="70"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23753F-0448-4353-A20B-830FAFFC24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0794D9-4F18-4372-A9F5-EC27DB7DD760}" type="datetimeFigureOut">
              <a:rPr lang="en-US" smtClean="0"/>
              <a:t>10/17/2016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23753F-0448-4353-A20B-830FAFFC24C9}"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0794D9-4F18-4372-A9F5-EC27DB7DD760}" type="datetimeFigureOut">
              <a:rPr lang="en-US" smtClean="0"/>
              <a:t>10/17/2016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023753F-0448-4353-A20B-830FAFFC24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ollegereadiness.collegeboard.org/sample-ques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smastersclass.weebl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SAT Prep Lesson #2</a:t>
            </a:r>
            <a:endParaRPr lang="en-US" dirty="0"/>
          </a:p>
        </p:txBody>
      </p:sp>
      <p:sp>
        <p:nvSpPr>
          <p:cNvPr id="3" name="Subtitle 2"/>
          <p:cNvSpPr>
            <a:spLocks noGrp="1"/>
          </p:cNvSpPr>
          <p:nvPr>
            <p:ph type="subTitle" idx="1"/>
          </p:nvPr>
        </p:nvSpPr>
        <p:spPr/>
        <p:txBody>
          <a:bodyPr>
            <a:normAutofit/>
          </a:bodyPr>
          <a:lstStyle/>
          <a:p>
            <a:r>
              <a:rPr lang="en-US" sz="2400" dirty="0" smtClean="0"/>
              <a:t>Eek! The PSAT is this week!</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have with you?</a:t>
            </a:r>
            <a:endParaRPr lang="en-US" dirty="0"/>
          </a:p>
        </p:txBody>
      </p:sp>
      <p:sp>
        <p:nvSpPr>
          <p:cNvPr id="3" name="Content Placeholder 2"/>
          <p:cNvSpPr>
            <a:spLocks noGrp="1"/>
          </p:cNvSpPr>
          <p:nvPr>
            <p:ph idx="1"/>
          </p:nvPr>
        </p:nvSpPr>
        <p:spPr/>
        <p:txBody>
          <a:bodyPr>
            <a:normAutofit/>
          </a:bodyPr>
          <a:lstStyle/>
          <a:p>
            <a:r>
              <a:rPr lang="en-US" sz="3200" dirty="0" smtClean="0"/>
              <a:t>No. 2 pencils (NO MECHANICAL PENCILS) and an eraser.</a:t>
            </a:r>
          </a:p>
          <a:p>
            <a:r>
              <a:rPr lang="en-US" sz="3200" dirty="0" smtClean="0"/>
              <a:t>Test booklet and answer sheet.</a:t>
            </a:r>
          </a:p>
          <a:p>
            <a:r>
              <a:rPr lang="en-US" sz="3200" dirty="0" smtClean="0"/>
              <a:t>Calculator (allowed on your desk ONLY during one math section).</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phones or watch alarms!</a:t>
            </a:r>
            <a:endParaRPr lang="en-US" dirty="0"/>
          </a:p>
        </p:txBody>
      </p:sp>
      <p:sp>
        <p:nvSpPr>
          <p:cNvPr id="3" name="Content Placeholder 2"/>
          <p:cNvSpPr>
            <a:spLocks noGrp="1"/>
          </p:cNvSpPr>
          <p:nvPr>
            <p:ph idx="1"/>
          </p:nvPr>
        </p:nvSpPr>
        <p:spPr/>
        <p:txBody>
          <a:bodyPr>
            <a:normAutofit/>
          </a:bodyPr>
          <a:lstStyle/>
          <a:p>
            <a:r>
              <a:rPr lang="en-US" sz="3200" dirty="0" smtClean="0"/>
              <a:t>If your test administrator does not take your phone, make sure it is totally hidden and TURNED OFF—don’t even leave it on vibrate.</a:t>
            </a:r>
          </a:p>
          <a:p>
            <a:r>
              <a:rPr lang="en-US" sz="3200" dirty="0" smtClean="0"/>
              <a:t>Don’t even wear a watch with an alarm. </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Locate the clock!</a:t>
            </a:r>
            <a:endParaRPr lang="en-US" dirty="0"/>
          </a:p>
        </p:txBody>
      </p:sp>
      <p:sp>
        <p:nvSpPr>
          <p:cNvPr id="3" name="Content Placeholder 2"/>
          <p:cNvSpPr>
            <a:spLocks noGrp="1"/>
          </p:cNvSpPr>
          <p:nvPr>
            <p:ph idx="1"/>
          </p:nvPr>
        </p:nvSpPr>
        <p:spPr/>
        <p:txBody>
          <a:bodyPr>
            <a:normAutofit/>
          </a:bodyPr>
          <a:lstStyle/>
          <a:p>
            <a:r>
              <a:rPr lang="en-US" sz="3200" dirty="0" smtClean="0"/>
              <a:t>The clock is your friend. Glance up after every once in a while to know how much time you have left to check yourself that you are not spending too much time on each problem. Don’t think of it as an enemy. Use it as your ally. </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pPr>
              <a:buNone/>
            </a:pPr>
            <a:r>
              <a:rPr lang="en-US" sz="3200" dirty="0" smtClean="0"/>
              <a:t>Hopefully, you have been working with Khan Academy. But here is another quick resource:</a:t>
            </a:r>
          </a:p>
          <a:p>
            <a:pPr>
              <a:buNone/>
            </a:pPr>
            <a:r>
              <a:rPr lang="en-US" sz="3200" dirty="0" smtClean="0">
                <a:hlinkClick r:id="rId2"/>
              </a:rPr>
              <a:t>https://collegereadiness.collegeboard.org/sample-questions</a:t>
            </a:r>
            <a:endParaRPr lang="en-US" sz="3200" dirty="0" smtClean="0"/>
          </a:p>
          <a:p>
            <a:pPr>
              <a:buNone/>
            </a:pPr>
            <a:endParaRPr lang="en-US" sz="3200" dirty="0" smtClean="0"/>
          </a:p>
          <a:p>
            <a:pPr>
              <a:buNone/>
            </a:pPr>
            <a:r>
              <a:rPr lang="en-US" sz="3200" dirty="0" smtClean="0"/>
              <a:t>Practice all sections—except Essay! That is only on the SAT.</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rooting for you!</a:t>
            </a:r>
            <a:endParaRPr lang="en-US" dirty="0"/>
          </a:p>
        </p:txBody>
      </p:sp>
      <p:sp>
        <p:nvSpPr>
          <p:cNvPr id="3" name="Content Placeholder 2"/>
          <p:cNvSpPr>
            <a:spLocks noGrp="1"/>
          </p:cNvSpPr>
          <p:nvPr>
            <p:ph idx="1"/>
          </p:nvPr>
        </p:nvSpPr>
        <p:spPr>
          <a:xfrm>
            <a:off x="502920" y="530352"/>
            <a:ext cx="4754880" cy="4270248"/>
          </a:xfrm>
        </p:spPr>
        <p:txBody>
          <a:bodyPr>
            <a:normAutofit/>
          </a:bodyPr>
          <a:lstStyle/>
          <a:p>
            <a:r>
              <a:rPr lang="en-US" sz="3200" dirty="0" smtClean="0"/>
              <a:t>No matter what, you mean more to me than any test score. </a:t>
            </a:r>
          </a:p>
          <a:p>
            <a:r>
              <a:rPr lang="en-US" sz="3200" dirty="0" smtClean="0"/>
              <a:t>Do your very best. Win every point you can. </a:t>
            </a:r>
          </a:p>
          <a:p>
            <a:r>
              <a:rPr lang="en-US" sz="3200" dirty="0" smtClean="0"/>
              <a:t>I believe in you!   </a:t>
            </a:r>
            <a:endParaRPr lang="en-US" sz="3200" dirty="0"/>
          </a:p>
        </p:txBody>
      </p:sp>
      <p:pic>
        <p:nvPicPr>
          <p:cNvPr id="1027" name="Picture 3"/>
          <p:cNvPicPr>
            <a:picLocks noChangeAspect="1" noChangeArrowheads="1"/>
          </p:cNvPicPr>
          <p:nvPr/>
        </p:nvPicPr>
        <p:blipFill>
          <a:blip r:embed="rId2" cstate="print"/>
          <a:srcRect/>
          <a:stretch>
            <a:fillRect/>
          </a:stretch>
        </p:blipFill>
        <p:spPr bwMode="auto">
          <a:xfrm>
            <a:off x="5410200" y="1676400"/>
            <a:ext cx="3087967" cy="2428875"/>
          </a:xfrm>
          <a:prstGeom prst="rect">
            <a:avLst/>
          </a:prstGeom>
          <a:solidFill>
            <a:schemeClr val="bg2">
              <a:lumMod val="90000"/>
            </a:schemeClr>
          </a:solid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lesson #1</a:t>
            </a:r>
            <a:endParaRPr lang="en-US" dirty="0"/>
          </a:p>
        </p:txBody>
      </p:sp>
      <p:sp>
        <p:nvSpPr>
          <p:cNvPr id="3" name="Content Placeholder 2"/>
          <p:cNvSpPr>
            <a:spLocks noGrp="1"/>
          </p:cNvSpPr>
          <p:nvPr>
            <p:ph idx="1"/>
          </p:nvPr>
        </p:nvSpPr>
        <p:spPr/>
        <p:txBody>
          <a:bodyPr>
            <a:normAutofit/>
          </a:bodyPr>
          <a:lstStyle/>
          <a:p>
            <a:r>
              <a:rPr lang="en-US" sz="3200" dirty="0" smtClean="0"/>
              <a:t>Two passes method—go through and do the ones you know. Then pass through again for the rest.</a:t>
            </a:r>
          </a:p>
          <a:p>
            <a:r>
              <a:rPr lang="en-US" sz="3200" dirty="0" smtClean="0"/>
              <a:t>POOD—Know your personal order of difficulty! </a:t>
            </a:r>
          </a:p>
          <a:p>
            <a:r>
              <a:rPr lang="en-US" sz="3200" dirty="0" smtClean="0"/>
              <a:t>POE—Process of elimination. Try to eliminate a few answers if you can.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Collect RAW points!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Watch your time! Every question is worth the same amount.</a:t>
            </a:r>
          </a:p>
          <a:p>
            <a:r>
              <a:rPr lang="en-US" sz="3200" dirty="0" smtClean="0"/>
              <a:t>Especially on complicated math problems, don’t spend more than a minute on one problem—go back at the end if you have time.</a:t>
            </a:r>
          </a:p>
          <a:p>
            <a:r>
              <a:rPr lang="en-US" sz="3200" dirty="0" smtClean="0"/>
              <a:t>You’ll get a five minute warning. Make sure you fill in a choice for every question!</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more review?</a:t>
            </a:r>
            <a:endParaRPr lang="en-US" dirty="0"/>
          </a:p>
        </p:txBody>
      </p:sp>
      <p:sp>
        <p:nvSpPr>
          <p:cNvPr id="3" name="Content Placeholder 2"/>
          <p:cNvSpPr>
            <a:spLocks noGrp="1"/>
          </p:cNvSpPr>
          <p:nvPr>
            <p:ph idx="1"/>
          </p:nvPr>
        </p:nvSpPr>
        <p:spPr/>
        <p:txBody>
          <a:bodyPr>
            <a:normAutofit/>
          </a:bodyPr>
          <a:lstStyle/>
          <a:p>
            <a:r>
              <a:rPr lang="en-US" sz="3200" dirty="0" smtClean="0"/>
              <a:t>Remember that Lesson #1 is on our website:</a:t>
            </a:r>
          </a:p>
          <a:p>
            <a:pPr>
              <a:buNone/>
            </a:pPr>
            <a:endParaRPr lang="en-US" sz="3200" dirty="0" smtClean="0"/>
          </a:p>
          <a:p>
            <a:pPr>
              <a:buNone/>
            </a:pPr>
            <a:r>
              <a:rPr lang="en-US" sz="3200" dirty="0" smtClean="0">
                <a:hlinkClick r:id="rId2"/>
              </a:rPr>
              <a:t>www.msmastersclass.weebly.com</a:t>
            </a:r>
            <a:endParaRPr lang="en-US" sz="3200" dirty="0" smtClean="0"/>
          </a:p>
          <a:p>
            <a:pPr>
              <a:buNone/>
            </a:pPr>
            <a:endParaRPr lang="en-US"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the PSAT different than the SAT? </a:t>
            </a:r>
            <a:endParaRPr lang="en-US" dirty="0"/>
          </a:p>
        </p:txBody>
      </p:sp>
      <p:sp>
        <p:nvSpPr>
          <p:cNvPr id="3" name="Content Placeholder 2"/>
          <p:cNvSpPr>
            <a:spLocks noGrp="1"/>
          </p:cNvSpPr>
          <p:nvPr>
            <p:ph idx="1"/>
          </p:nvPr>
        </p:nvSpPr>
        <p:spPr/>
        <p:txBody>
          <a:bodyPr>
            <a:normAutofit/>
          </a:bodyPr>
          <a:lstStyle/>
          <a:p>
            <a:r>
              <a:rPr lang="en-US" sz="3200" dirty="0" smtClean="0"/>
              <a:t>It is a bit shorter.</a:t>
            </a:r>
          </a:p>
          <a:p>
            <a:r>
              <a:rPr lang="en-US" sz="3200" dirty="0" smtClean="0"/>
              <a:t>It is a bit easier—slightly easier readings and math problems. </a:t>
            </a:r>
          </a:p>
          <a:p>
            <a:r>
              <a:rPr lang="en-US" sz="3200" dirty="0" smtClean="0"/>
              <a:t>You will have an opportunity to give information on yourself and the types of schools you are </a:t>
            </a:r>
            <a:r>
              <a:rPr lang="en-US" sz="3200" smtClean="0"/>
              <a:t>interested </a:t>
            </a:r>
            <a:r>
              <a:rPr lang="en-US" sz="3200" smtClean="0"/>
              <a:t>in. </a:t>
            </a:r>
            <a:r>
              <a:rPr lang="en-US" sz="3200" dirty="0" smtClean="0"/>
              <a:t>Take the opportunity. Give your email, so they can reach out to you.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the same?</a:t>
            </a:r>
            <a:endParaRPr lang="en-US" dirty="0"/>
          </a:p>
        </p:txBody>
      </p:sp>
      <p:sp>
        <p:nvSpPr>
          <p:cNvPr id="3" name="Content Placeholder 2"/>
          <p:cNvSpPr>
            <a:spLocks noGrp="1"/>
          </p:cNvSpPr>
          <p:nvPr>
            <p:ph idx="1"/>
          </p:nvPr>
        </p:nvSpPr>
        <p:spPr/>
        <p:txBody>
          <a:bodyPr>
            <a:normAutofit/>
          </a:bodyPr>
          <a:lstStyle/>
          <a:p>
            <a:r>
              <a:rPr lang="en-US" sz="3200" dirty="0" smtClean="0"/>
              <a:t>The directions will be the same. </a:t>
            </a:r>
          </a:p>
          <a:p>
            <a:pPr>
              <a:buNone/>
            </a:pPr>
            <a:endParaRPr lang="en-US" sz="3200" dirty="0" smtClean="0"/>
          </a:p>
          <a:p>
            <a:r>
              <a:rPr lang="en-US" sz="3200" dirty="0" smtClean="0"/>
              <a:t>Math formulas are provided at the start of each math section. Don’t panic if you forget a formula—remember that the help is there. </a:t>
            </a:r>
          </a:p>
          <a:p>
            <a:pPr>
              <a:buNone/>
            </a:pP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to stress. </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Remember, nothing bad can happen to you. This test will not decide your fate. If you do well, you put yourself on colleges radars. If you do REALLY well, there is scholarship money involved, but if you don’t do well, there is still time to improve. </a:t>
            </a:r>
          </a:p>
          <a:p>
            <a:r>
              <a:rPr lang="en-US" sz="3200" dirty="0" smtClean="0"/>
              <a:t>If you are too stressed, it can hurt your performance. Millions of kids have survived the test. You will, too.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do stress?</a:t>
            </a:r>
            <a:endParaRPr lang="en-US" dirty="0"/>
          </a:p>
        </p:txBody>
      </p:sp>
      <p:sp>
        <p:nvSpPr>
          <p:cNvPr id="3" name="Content Placeholder 2"/>
          <p:cNvSpPr>
            <a:spLocks noGrp="1"/>
          </p:cNvSpPr>
          <p:nvPr>
            <p:ph idx="1"/>
          </p:nvPr>
        </p:nvSpPr>
        <p:spPr/>
        <p:txBody>
          <a:bodyPr>
            <a:normAutofit/>
          </a:bodyPr>
          <a:lstStyle/>
          <a:p>
            <a:r>
              <a:rPr lang="en-US" sz="3200" dirty="0" smtClean="0"/>
              <a:t>Take a breath. </a:t>
            </a:r>
          </a:p>
          <a:p>
            <a:r>
              <a:rPr lang="en-US" sz="3200" dirty="0" smtClean="0"/>
              <a:t>Attack the test like it is a game. The PSAT is your opponent and you are going to try to win, but it is a game—not a test. </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before the test…</a:t>
            </a:r>
            <a:endParaRPr lang="en-US" dirty="0"/>
          </a:p>
        </p:txBody>
      </p:sp>
      <p:sp>
        <p:nvSpPr>
          <p:cNvPr id="3" name="Content Placeholder 2"/>
          <p:cNvSpPr>
            <a:spLocks noGrp="1"/>
          </p:cNvSpPr>
          <p:nvPr>
            <p:ph idx="1"/>
          </p:nvPr>
        </p:nvSpPr>
        <p:spPr/>
        <p:txBody>
          <a:bodyPr>
            <a:normAutofit/>
          </a:bodyPr>
          <a:lstStyle/>
          <a:p>
            <a:r>
              <a:rPr lang="en-US" sz="3200" dirty="0" smtClean="0"/>
              <a:t>The night before, get plenty of sleep.</a:t>
            </a:r>
          </a:p>
          <a:p>
            <a:r>
              <a:rPr lang="en-US" sz="3200" dirty="0" smtClean="0"/>
              <a:t>Eat breakfast—seriously. It is hard to test when your stomach is louder than your brain.</a:t>
            </a:r>
          </a:p>
          <a:p>
            <a:r>
              <a:rPr lang="en-US" sz="3200" dirty="0" smtClean="0"/>
              <a:t>Bring a jacket or sweater—you don’t know how hot or cold the room will be.</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101</TotalTime>
  <Words>605</Words>
  <Application>Microsoft Office PowerPoint</Application>
  <PresentationFormat>On-screen Show (4:3)</PresentationFormat>
  <Paragraphs>50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Verdana</vt:lpstr>
      <vt:lpstr>Wingdings 2</vt:lpstr>
      <vt:lpstr>Aspect</vt:lpstr>
      <vt:lpstr>SAT Prep Lesson #2</vt:lpstr>
      <vt:lpstr>Remember lesson #1</vt:lpstr>
      <vt:lpstr>Collect RAW points!</vt:lpstr>
      <vt:lpstr>Want more review?</vt:lpstr>
      <vt:lpstr>How is the PSAT different than the SAT? </vt:lpstr>
      <vt:lpstr>How is it the same?</vt:lpstr>
      <vt:lpstr>Why not to stress. </vt:lpstr>
      <vt:lpstr>What if I do stress?</vt:lpstr>
      <vt:lpstr>Right before the test…</vt:lpstr>
      <vt:lpstr>What can you have with you?</vt:lpstr>
      <vt:lpstr>No phones or watch alarms!</vt:lpstr>
      <vt:lpstr>Locate the clock!</vt:lpstr>
      <vt:lpstr>Practice.</vt:lpstr>
      <vt:lpstr>I’m rooting for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Prep Lesson #2</dc:title>
  <dc:creator>Maura Masters</dc:creator>
  <cp:lastModifiedBy>Maura Masters</cp:lastModifiedBy>
  <cp:revision>12</cp:revision>
  <dcterms:created xsi:type="dcterms:W3CDTF">2016-10-17T01:21:46Z</dcterms:created>
  <dcterms:modified xsi:type="dcterms:W3CDTF">2016-10-17T14:53:52Z</dcterms:modified>
</cp:coreProperties>
</file>